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1"/>
  </p:notesMasterIdLst>
  <p:sldIdLst>
    <p:sldId id="278" r:id="rId2"/>
    <p:sldId id="286" r:id="rId3"/>
    <p:sldId id="288" r:id="rId4"/>
    <p:sldId id="289" r:id="rId5"/>
    <p:sldId id="279" r:id="rId6"/>
    <p:sldId id="284" r:id="rId7"/>
    <p:sldId id="280" r:id="rId8"/>
    <p:sldId id="281" r:id="rId9"/>
    <p:sldId id="269" r:id="rId1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93B6B"/>
    <a:srgbClr val="00AEE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123DCEA-8798-4556-A0C2-BAE2E186FA2A}" v="4" dt="2026-02-07T12:55:17.835"/>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56" d="100"/>
          <a:sy n="56" d="100"/>
        </p:scale>
        <p:origin x="1508" y="5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17" Type="http://schemas.microsoft.com/office/2015/10/relationships/revisionInfo" Target="revisionInfo.xml"/><Relationship Id="rId2" Type="http://schemas.openxmlformats.org/officeDocument/2006/relationships/slide" Target="slides/slide1.xml"/><Relationship Id="rId16" Type="http://schemas.microsoft.com/office/2016/11/relationships/changesInfo" Target="changesInfos/changesInfo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Ghosh, Ujani" userId="28375154-a89a-4f0b-9c3e-36040564e2ab" providerId="ADAL" clId="{D89B66F2-87C9-4914-8F98-C273662B8A63}"/>
    <pc:docChg chg="undo custSel addSld delSld modSld">
      <pc:chgData name="Ghosh, Ujani" userId="28375154-a89a-4f0b-9c3e-36040564e2ab" providerId="ADAL" clId="{D89B66F2-87C9-4914-8F98-C273662B8A63}" dt="2026-01-14T07:34:57.857" v="1880" actId="478"/>
      <pc:docMkLst>
        <pc:docMk/>
      </pc:docMkLst>
      <pc:sldChg chg="del">
        <pc:chgData name="Ghosh, Ujani" userId="28375154-a89a-4f0b-9c3e-36040564e2ab" providerId="ADAL" clId="{D89B66F2-87C9-4914-8F98-C273662B8A63}" dt="2026-01-14T06:18:56.261" v="58" actId="47"/>
        <pc:sldMkLst>
          <pc:docMk/>
          <pc:sldMk cId="2905963167" sldId="256"/>
        </pc:sldMkLst>
      </pc:sldChg>
      <pc:sldChg chg="del">
        <pc:chgData name="Ghosh, Ujani" userId="28375154-a89a-4f0b-9c3e-36040564e2ab" providerId="ADAL" clId="{D89B66F2-87C9-4914-8F98-C273662B8A63}" dt="2026-01-14T06:19:24.596" v="66" actId="47"/>
        <pc:sldMkLst>
          <pc:docMk/>
          <pc:sldMk cId="1972423893" sldId="257"/>
        </pc:sldMkLst>
      </pc:sldChg>
      <pc:sldChg chg="del">
        <pc:chgData name="Ghosh, Ujani" userId="28375154-a89a-4f0b-9c3e-36040564e2ab" providerId="ADAL" clId="{D89B66F2-87C9-4914-8F98-C273662B8A63}" dt="2026-01-14T06:19:25.198" v="69" actId="47"/>
        <pc:sldMkLst>
          <pc:docMk/>
          <pc:sldMk cId="1832648127" sldId="258"/>
        </pc:sldMkLst>
      </pc:sldChg>
      <pc:sldChg chg="del">
        <pc:chgData name="Ghosh, Ujani" userId="28375154-a89a-4f0b-9c3e-36040564e2ab" providerId="ADAL" clId="{D89B66F2-87C9-4914-8F98-C273662B8A63}" dt="2026-01-14T06:19:25.364" v="70" actId="47"/>
        <pc:sldMkLst>
          <pc:docMk/>
          <pc:sldMk cId="1832648127" sldId="259"/>
        </pc:sldMkLst>
      </pc:sldChg>
      <pc:sldChg chg="del">
        <pc:chgData name="Ghosh, Ujani" userId="28375154-a89a-4f0b-9c3e-36040564e2ab" providerId="ADAL" clId="{D89B66F2-87C9-4914-8F98-C273662B8A63}" dt="2026-01-14T06:19:25.532" v="71" actId="47"/>
        <pc:sldMkLst>
          <pc:docMk/>
          <pc:sldMk cId="1832648127" sldId="260"/>
        </pc:sldMkLst>
      </pc:sldChg>
      <pc:sldChg chg="del">
        <pc:chgData name="Ghosh, Ujani" userId="28375154-a89a-4f0b-9c3e-36040564e2ab" providerId="ADAL" clId="{D89B66F2-87C9-4914-8F98-C273662B8A63}" dt="2026-01-14T06:19:25.867" v="72" actId="47"/>
        <pc:sldMkLst>
          <pc:docMk/>
          <pc:sldMk cId="1832648127" sldId="261"/>
        </pc:sldMkLst>
      </pc:sldChg>
      <pc:sldChg chg="del">
        <pc:chgData name="Ghosh, Ujani" userId="28375154-a89a-4f0b-9c3e-36040564e2ab" providerId="ADAL" clId="{D89B66F2-87C9-4914-8F98-C273662B8A63}" dt="2026-01-14T06:19:26.215" v="73" actId="47"/>
        <pc:sldMkLst>
          <pc:docMk/>
          <pc:sldMk cId="1832648127" sldId="262"/>
        </pc:sldMkLst>
      </pc:sldChg>
      <pc:sldChg chg="del">
        <pc:chgData name="Ghosh, Ujani" userId="28375154-a89a-4f0b-9c3e-36040564e2ab" providerId="ADAL" clId="{D89B66F2-87C9-4914-8F98-C273662B8A63}" dt="2026-01-14T06:19:29.678" v="77" actId="47"/>
        <pc:sldMkLst>
          <pc:docMk/>
          <pc:sldMk cId="1832648127" sldId="263"/>
        </pc:sldMkLst>
      </pc:sldChg>
      <pc:sldChg chg="del">
        <pc:chgData name="Ghosh, Ujani" userId="28375154-a89a-4f0b-9c3e-36040564e2ab" providerId="ADAL" clId="{D89B66F2-87C9-4914-8F98-C273662B8A63}" dt="2026-01-14T06:19:25.047" v="68" actId="47"/>
        <pc:sldMkLst>
          <pc:docMk/>
          <pc:sldMk cId="2517301065" sldId="264"/>
        </pc:sldMkLst>
      </pc:sldChg>
      <pc:sldChg chg="del">
        <pc:chgData name="Ghosh, Ujani" userId="28375154-a89a-4f0b-9c3e-36040564e2ab" providerId="ADAL" clId="{D89B66F2-87C9-4914-8F98-C273662B8A63}" dt="2026-01-14T06:19:24.881" v="67" actId="47"/>
        <pc:sldMkLst>
          <pc:docMk/>
          <pc:sldMk cId="563443801" sldId="265"/>
        </pc:sldMkLst>
      </pc:sldChg>
      <pc:sldChg chg="del">
        <pc:chgData name="Ghosh, Ujani" userId="28375154-a89a-4f0b-9c3e-36040564e2ab" providerId="ADAL" clId="{D89B66F2-87C9-4914-8F98-C273662B8A63}" dt="2026-01-14T06:19:27.720" v="76" actId="47"/>
        <pc:sldMkLst>
          <pc:docMk/>
          <pc:sldMk cId="833600313" sldId="266"/>
        </pc:sldMkLst>
      </pc:sldChg>
      <pc:sldChg chg="del">
        <pc:chgData name="Ghosh, Ujani" userId="28375154-a89a-4f0b-9c3e-36040564e2ab" providerId="ADAL" clId="{D89B66F2-87C9-4914-8F98-C273662B8A63}" dt="2026-01-14T06:19:26.394" v="74" actId="47"/>
        <pc:sldMkLst>
          <pc:docMk/>
          <pc:sldMk cId="63549672" sldId="267"/>
        </pc:sldMkLst>
      </pc:sldChg>
      <pc:sldChg chg="del">
        <pc:chgData name="Ghosh, Ujani" userId="28375154-a89a-4f0b-9c3e-36040564e2ab" providerId="ADAL" clId="{D89B66F2-87C9-4914-8F98-C273662B8A63}" dt="2026-01-14T06:19:26.537" v="75" actId="47"/>
        <pc:sldMkLst>
          <pc:docMk/>
          <pc:sldMk cId="569452186" sldId="268"/>
        </pc:sldMkLst>
      </pc:sldChg>
      <pc:sldChg chg="del">
        <pc:chgData name="Ghosh, Ujani" userId="28375154-a89a-4f0b-9c3e-36040564e2ab" providerId="ADAL" clId="{D89B66F2-87C9-4914-8F98-C273662B8A63}" dt="2026-01-14T06:19:18.305" v="59" actId="47"/>
        <pc:sldMkLst>
          <pc:docMk/>
          <pc:sldMk cId="1940629591" sldId="270"/>
        </pc:sldMkLst>
      </pc:sldChg>
      <pc:sldChg chg="del">
        <pc:chgData name="Ghosh, Ujani" userId="28375154-a89a-4f0b-9c3e-36040564e2ab" providerId="ADAL" clId="{D89B66F2-87C9-4914-8F98-C273662B8A63}" dt="2026-01-14T06:19:19.555" v="62" actId="47"/>
        <pc:sldMkLst>
          <pc:docMk/>
          <pc:sldMk cId="2649574967" sldId="271"/>
        </pc:sldMkLst>
      </pc:sldChg>
      <pc:sldChg chg="del">
        <pc:chgData name="Ghosh, Ujani" userId="28375154-a89a-4f0b-9c3e-36040564e2ab" providerId="ADAL" clId="{D89B66F2-87C9-4914-8F98-C273662B8A63}" dt="2026-01-14T06:19:19.034" v="60" actId="47"/>
        <pc:sldMkLst>
          <pc:docMk/>
          <pc:sldMk cId="3871452390" sldId="272"/>
        </pc:sldMkLst>
      </pc:sldChg>
      <pc:sldChg chg="del">
        <pc:chgData name="Ghosh, Ujani" userId="28375154-a89a-4f0b-9c3e-36040564e2ab" providerId="ADAL" clId="{D89B66F2-87C9-4914-8F98-C273662B8A63}" dt="2026-01-14T06:19:19.295" v="61" actId="47"/>
        <pc:sldMkLst>
          <pc:docMk/>
          <pc:sldMk cId="3488378966" sldId="273"/>
        </pc:sldMkLst>
      </pc:sldChg>
      <pc:sldChg chg="del">
        <pc:chgData name="Ghosh, Ujani" userId="28375154-a89a-4f0b-9c3e-36040564e2ab" providerId="ADAL" clId="{D89B66F2-87C9-4914-8F98-C273662B8A63}" dt="2026-01-14T06:19:20.172" v="63" actId="47"/>
        <pc:sldMkLst>
          <pc:docMk/>
          <pc:sldMk cId="2750106189" sldId="274"/>
        </pc:sldMkLst>
      </pc:sldChg>
      <pc:sldChg chg="del">
        <pc:chgData name="Ghosh, Ujani" userId="28375154-a89a-4f0b-9c3e-36040564e2ab" providerId="ADAL" clId="{D89B66F2-87C9-4914-8F98-C273662B8A63}" dt="2026-01-14T06:19:20.641" v="64" actId="47"/>
        <pc:sldMkLst>
          <pc:docMk/>
          <pc:sldMk cId="133929837" sldId="275"/>
        </pc:sldMkLst>
      </pc:sldChg>
      <pc:sldChg chg="del">
        <pc:chgData name="Ghosh, Ujani" userId="28375154-a89a-4f0b-9c3e-36040564e2ab" providerId="ADAL" clId="{D89B66F2-87C9-4914-8F98-C273662B8A63}" dt="2026-01-14T06:19:21.039" v="65" actId="47"/>
        <pc:sldMkLst>
          <pc:docMk/>
          <pc:sldMk cId="973977668" sldId="276"/>
        </pc:sldMkLst>
      </pc:sldChg>
      <pc:sldChg chg="addSp delSp modSp del mod">
        <pc:chgData name="Ghosh, Ujani" userId="28375154-a89a-4f0b-9c3e-36040564e2ab" providerId="ADAL" clId="{D89B66F2-87C9-4914-8F98-C273662B8A63}" dt="2026-01-14T07:09:42.160" v="1870" actId="47"/>
        <pc:sldMkLst>
          <pc:docMk/>
          <pc:sldMk cId="3270278021" sldId="277"/>
        </pc:sldMkLst>
        <pc:spChg chg="add del mod">
          <ac:chgData name="Ghosh, Ujani" userId="28375154-a89a-4f0b-9c3e-36040564e2ab" providerId="ADAL" clId="{D89B66F2-87C9-4914-8F98-C273662B8A63}" dt="2026-01-14T07:08:59.444" v="1817" actId="478"/>
          <ac:spMkLst>
            <pc:docMk/>
            <pc:sldMk cId="3270278021" sldId="277"/>
            <ac:spMk id="2" creationId="{FF452D59-7BEA-20DF-F51D-3511783C6431}"/>
          </ac:spMkLst>
        </pc:spChg>
        <pc:spChg chg="del mod">
          <ac:chgData name="Ghosh, Ujani" userId="28375154-a89a-4f0b-9c3e-36040564e2ab" providerId="ADAL" clId="{D89B66F2-87C9-4914-8F98-C273662B8A63}" dt="2026-01-14T07:08:41.608" v="1792" actId="478"/>
          <ac:spMkLst>
            <pc:docMk/>
            <pc:sldMk cId="3270278021" sldId="277"/>
            <ac:spMk id="3" creationId="{00000000-0000-0000-0000-000000000000}"/>
          </ac:spMkLst>
        </pc:spChg>
        <pc:spChg chg="add mod">
          <ac:chgData name="Ghosh, Ujani" userId="28375154-a89a-4f0b-9c3e-36040564e2ab" providerId="ADAL" clId="{D89B66F2-87C9-4914-8F98-C273662B8A63}" dt="2026-01-14T07:09:14.950" v="1843" actId="255"/>
          <ac:spMkLst>
            <pc:docMk/>
            <pc:sldMk cId="3270278021" sldId="277"/>
            <ac:spMk id="4" creationId="{77702580-8FC3-8D87-F2DB-7A2D360A7F6B}"/>
          </ac:spMkLst>
        </pc:spChg>
        <pc:spChg chg="mod">
          <ac:chgData name="Ghosh, Ujani" userId="28375154-a89a-4f0b-9c3e-36040564e2ab" providerId="ADAL" clId="{D89B66F2-87C9-4914-8F98-C273662B8A63}" dt="2026-01-14T07:05:20.650" v="1787" actId="20577"/>
          <ac:spMkLst>
            <pc:docMk/>
            <pc:sldMk cId="3270278021" sldId="277"/>
            <ac:spMk id="5" creationId="{317BB953-AED5-B4B5-47B5-FDC4EB560DEA}"/>
          </ac:spMkLst>
        </pc:spChg>
      </pc:sldChg>
      <pc:sldChg chg="addSp delSp modSp new mod">
        <pc:chgData name="Ghosh, Ujani" userId="28375154-a89a-4f0b-9c3e-36040564e2ab" providerId="ADAL" clId="{D89B66F2-87C9-4914-8F98-C273662B8A63}" dt="2026-01-14T07:34:57.857" v="1880" actId="478"/>
        <pc:sldMkLst>
          <pc:docMk/>
          <pc:sldMk cId="2917083014" sldId="278"/>
        </pc:sldMkLst>
        <pc:spChg chg="mod">
          <ac:chgData name="Ghosh, Ujani" userId="28375154-a89a-4f0b-9c3e-36040564e2ab" providerId="ADAL" clId="{D89B66F2-87C9-4914-8F98-C273662B8A63}" dt="2026-01-14T07:09:29.533" v="1867" actId="20577"/>
          <ac:spMkLst>
            <pc:docMk/>
            <pc:sldMk cId="2917083014" sldId="278"/>
            <ac:spMk id="2" creationId="{5297F3E2-AA75-4D77-0DAD-07E0EDE58424}"/>
          </ac:spMkLst>
        </pc:spChg>
        <pc:spChg chg="mod">
          <ac:chgData name="Ghosh, Ujani" userId="28375154-a89a-4f0b-9c3e-36040564e2ab" providerId="ADAL" clId="{D89B66F2-87C9-4914-8F98-C273662B8A63}" dt="2026-01-14T07:09:40.221" v="1869" actId="207"/>
          <ac:spMkLst>
            <pc:docMk/>
            <pc:sldMk cId="2917083014" sldId="278"/>
            <ac:spMk id="3" creationId="{AC51745D-49D7-A5AE-1BF8-F436898435F0}"/>
          </ac:spMkLst>
        </pc:spChg>
        <pc:spChg chg="add del mod">
          <ac:chgData name="Ghosh, Ujani" userId="28375154-a89a-4f0b-9c3e-36040564e2ab" providerId="ADAL" clId="{D89B66F2-87C9-4914-8F98-C273662B8A63}" dt="2026-01-14T07:34:57.857" v="1880" actId="478"/>
          <ac:spMkLst>
            <pc:docMk/>
            <pc:sldMk cId="2917083014" sldId="278"/>
            <ac:spMk id="6" creationId="{9486500D-1F55-3A48-A2BD-3E43B316C22D}"/>
          </ac:spMkLst>
        </pc:spChg>
      </pc:sldChg>
      <pc:sldChg chg="addSp delSp modSp new mod">
        <pc:chgData name="Ghosh, Ujani" userId="28375154-a89a-4f0b-9c3e-36040564e2ab" providerId="ADAL" clId="{D89B66F2-87C9-4914-8F98-C273662B8A63}" dt="2026-01-14T07:08:26.142" v="1791" actId="1076"/>
        <pc:sldMkLst>
          <pc:docMk/>
          <pc:sldMk cId="3192923128" sldId="279"/>
        </pc:sldMkLst>
        <pc:spChg chg="mod">
          <ac:chgData name="Ghosh, Ujani" userId="28375154-a89a-4f0b-9c3e-36040564e2ab" providerId="ADAL" clId="{D89B66F2-87C9-4914-8F98-C273662B8A63}" dt="2026-01-14T06:40:59.389" v="1589" actId="2711"/>
          <ac:spMkLst>
            <pc:docMk/>
            <pc:sldMk cId="3192923128" sldId="279"/>
            <ac:spMk id="2" creationId="{711AA491-7F09-6AD1-8F13-59CF877FBB7A}"/>
          </ac:spMkLst>
        </pc:spChg>
        <pc:spChg chg="del">
          <ac:chgData name="Ghosh, Ujani" userId="28375154-a89a-4f0b-9c3e-36040564e2ab" providerId="ADAL" clId="{D89B66F2-87C9-4914-8F98-C273662B8A63}" dt="2026-01-14T06:38:26.484" v="1581" actId="478"/>
          <ac:spMkLst>
            <pc:docMk/>
            <pc:sldMk cId="3192923128" sldId="279"/>
            <ac:spMk id="3" creationId="{3117A558-4966-B658-116D-5251E03D3C4E}"/>
          </ac:spMkLst>
        </pc:spChg>
        <pc:spChg chg="mod">
          <ac:chgData name="Ghosh, Ujani" userId="28375154-a89a-4f0b-9c3e-36040564e2ab" providerId="ADAL" clId="{D89B66F2-87C9-4914-8F98-C273662B8A63}" dt="2026-01-14T06:39:58.373" v="1585" actId="26606"/>
          <ac:spMkLst>
            <pc:docMk/>
            <pc:sldMk cId="3192923128" sldId="279"/>
            <ac:spMk id="4" creationId="{0D42CDD5-C882-351F-3FCF-813539A10962}"/>
          </ac:spMkLst>
        </pc:spChg>
        <pc:spChg chg="add mod">
          <ac:chgData name="Ghosh, Ujani" userId="28375154-a89a-4f0b-9c3e-36040564e2ab" providerId="ADAL" clId="{D89B66F2-87C9-4914-8F98-C273662B8A63}" dt="2026-01-14T06:58:04.099" v="1753" actId="1076"/>
          <ac:spMkLst>
            <pc:docMk/>
            <pc:sldMk cId="3192923128" sldId="279"/>
            <ac:spMk id="8" creationId="{6A844AEC-F604-013C-EE0D-F515DDB6F0B3}"/>
          </ac:spMkLst>
        </pc:spChg>
        <pc:graphicFrameChg chg="add mod modGraphic">
          <ac:chgData name="Ghosh, Ujani" userId="28375154-a89a-4f0b-9c3e-36040564e2ab" providerId="ADAL" clId="{D89B66F2-87C9-4914-8F98-C273662B8A63}" dt="2026-01-14T07:08:15.516" v="1790" actId="2711"/>
          <ac:graphicFrameMkLst>
            <pc:docMk/>
            <pc:sldMk cId="3192923128" sldId="279"/>
            <ac:graphicFrameMk id="5" creationId="{DEFC42E1-8189-E20A-FDF8-A866FE1035FA}"/>
          </ac:graphicFrameMkLst>
        </pc:graphicFrameChg>
        <pc:picChg chg="add mod">
          <ac:chgData name="Ghosh, Ujani" userId="28375154-a89a-4f0b-9c3e-36040564e2ab" providerId="ADAL" clId="{D89B66F2-87C9-4914-8F98-C273662B8A63}" dt="2026-01-14T07:08:26.142" v="1791" actId="1076"/>
          <ac:picMkLst>
            <pc:docMk/>
            <pc:sldMk cId="3192923128" sldId="279"/>
            <ac:picMk id="7" creationId="{63E3D41F-A8B4-CC33-672C-E6FDBCEFD717}"/>
          </ac:picMkLst>
        </pc:picChg>
        <pc:picChg chg="add mod">
          <ac:chgData name="Ghosh, Ujani" userId="28375154-a89a-4f0b-9c3e-36040564e2ab" providerId="ADAL" clId="{D89B66F2-87C9-4914-8F98-C273662B8A63}" dt="2026-01-14T06:57:54.743" v="1752" actId="1076"/>
          <ac:picMkLst>
            <pc:docMk/>
            <pc:sldMk cId="3192923128" sldId="279"/>
            <ac:picMk id="9" creationId="{1827DE26-BC66-23AC-E5C9-6797DC113A7B}"/>
          </ac:picMkLst>
        </pc:picChg>
      </pc:sldChg>
      <pc:sldChg chg="modSp new mod">
        <pc:chgData name="Ghosh, Ujani" userId="28375154-a89a-4f0b-9c3e-36040564e2ab" providerId="ADAL" clId="{D89B66F2-87C9-4914-8F98-C273662B8A63}" dt="2026-01-14T07:10:03.231" v="1872" actId="14100"/>
        <pc:sldMkLst>
          <pc:docMk/>
          <pc:sldMk cId="2345161176" sldId="280"/>
        </pc:sldMkLst>
        <pc:spChg chg="mod">
          <ac:chgData name="Ghosh, Ujani" userId="28375154-a89a-4f0b-9c3e-36040564e2ab" providerId="ADAL" clId="{D89B66F2-87C9-4914-8F98-C273662B8A63}" dt="2026-01-14T07:10:03.231" v="1872" actId="14100"/>
          <ac:spMkLst>
            <pc:docMk/>
            <pc:sldMk cId="2345161176" sldId="280"/>
            <ac:spMk id="2" creationId="{956AF505-E3DA-F044-82B2-C4AAAA59477A}"/>
          </ac:spMkLst>
        </pc:spChg>
        <pc:spChg chg="mod">
          <ac:chgData name="Ghosh, Ujani" userId="28375154-a89a-4f0b-9c3e-36040564e2ab" providerId="ADAL" clId="{D89B66F2-87C9-4914-8F98-C273662B8A63}" dt="2026-01-14T06:41:08.881" v="1590" actId="2711"/>
          <ac:spMkLst>
            <pc:docMk/>
            <pc:sldMk cId="2345161176" sldId="280"/>
            <ac:spMk id="3" creationId="{6148A6B5-B087-30C4-6106-4BE8A1230CE8}"/>
          </ac:spMkLst>
        </pc:spChg>
        <pc:spChg chg="mod">
          <ac:chgData name="Ghosh, Ujani" userId="28375154-a89a-4f0b-9c3e-36040564e2ab" providerId="ADAL" clId="{D89B66F2-87C9-4914-8F98-C273662B8A63}" dt="2026-01-14T06:41:08.881" v="1590" actId="2711"/>
          <ac:spMkLst>
            <pc:docMk/>
            <pc:sldMk cId="2345161176" sldId="280"/>
            <ac:spMk id="4" creationId="{1CAD8056-0AEB-6BD8-ED13-D1D71EE68F4B}"/>
          </ac:spMkLst>
        </pc:spChg>
      </pc:sldChg>
      <pc:sldChg chg="modSp add mod">
        <pc:chgData name="Ghosh, Ujani" userId="28375154-a89a-4f0b-9c3e-36040564e2ab" providerId="ADAL" clId="{D89B66F2-87C9-4914-8F98-C273662B8A63}" dt="2026-01-14T06:41:14.267" v="1592" actId="2711"/>
        <pc:sldMkLst>
          <pc:docMk/>
          <pc:sldMk cId="3232099035" sldId="281"/>
        </pc:sldMkLst>
        <pc:spChg chg="mod">
          <ac:chgData name="Ghosh, Ujani" userId="28375154-a89a-4f0b-9c3e-36040564e2ab" providerId="ADAL" clId="{D89B66F2-87C9-4914-8F98-C273662B8A63}" dt="2026-01-14T06:41:14.267" v="1592" actId="2711"/>
          <ac:spMkLst>
            <pc:docMk/>
            <pc:sldMk cId="3232099035" sldId="281"/>
            <ac:spMk id="2" creationId="{956AF505-E3DA-F044-82B2-C4AAAA59477A}"/>
          </ac:spMkLst>
        </pc:spChg>
      </pc:sldChg>
      <pc:sldChg chg="modSp add del mod">
        <pc:chgData name="Ghosh, Ujani" userId="28375154-a89a-4f0b-9c3e-36040564e2ab" providerId="ADAL" clId="{D89B66F2-87C9-4914-8F98-C273662B8A63}" dt="2026-01-14T06:42:27.546" v="1597" actId="47"/>
        <pc:sldMkLst>
          <pc:docMk/>
          <pc:sldMk cId="3202257500" sldId="282"/>
        </pc:sldMkLst>
        <pc:spChg chg="mod">
          <ac:chgData name="Ghosh, Ujani" userId="28375154-a89a-4f0b-9c3e-36040564e2ab" providerId="ADAL" clId="{D89B66F2-87C9-4914-8F98-C273662B8A63}" dt="2026-01-14T06:42:10.830" v="1595" actId="2711"/>
          <ac:spMkLst>
            <pc:docMk/>
            <pc:sldMk cId="3202257500" sldId="282"/>
            <ac:spMk id="5" creationId="{C43933F1-97F0-47C7-BA1D-E6EFD89EA9D5}"/>
          </ac:spMkLst>
        </pc:spChg>
      </pc:sldChg>
      <pc:sldChg chg="modSp add del mod">
        <pc:chgData name="Ghosh, Ujani" userId="28375154-a89a-4f0b-9c3e-36040564e2ab" providerId="ADAL" clId="{D89B66F2-87C9-4914-8F98-C273662B8A63}" dt="2026-01-14T06:46:30.734" v="1625" actId="47"/>
        <pc:sldMkLst>
          <pc:docMk/>
          <pc:sldMk cId="4229068339" sldId="283"/>
        </pc:sldMkLst>
        <pc:spChg chg="mod">
          <ac:chgData name="Ghosh, Ujani" userId="28375154-a89a-4f0b-9c3e-36040564e2ab" providerId="ADAL" clId="{D89B66F2-87C9-4914-8F98-C273662B8A63}" dt="2026-01-14T06:43:42.948" v="1604" actId="21"/>
          <ac:spMkLst>
            <pc:docMk/>
            <pc:sldMk cId="4229068339" sldId="283"/>
            <ac:spMk id="5" creationId="{C43933F1-97F0-47C7-BA1D-E6EFD89EA9D5}"/>
          </ac:spMkLst>
        </pc:spChg>
      </pc:sldChg>
      <pc:sldChg chg="addSp delSp modSp add mod">
        <pc:chgData name="Ghosh, Ujani" userId="28375154-a89a-4f0b-9c3e-36040564e2ab" providerId="ADAL" clId="{D89B66F2-87C9-4914-8F98-C273662B8A63}" dt="2026-01-14T06:48:56.634" v="1630" actId="20577"/>
        <pc:sldMkLst>
          <pc:docMk/>
          <pc:sldMk cId="3119006102" sldId="284"/>
        </pc:sldMkLst>
        <pc:spChg chg="del">
          <ac:chgData name="Ghosh, Ujani" userId="28375154-a89a-4f0b-9c3e-36040564e2ab" providerId="ADAL" clId="{D89B66F2-87C9-4914-8F98-C273662B8A63}" dt="2026-01-14T06:44:01.293" v="1605" actId="478"/>
          <ac:spMkLst>
            <pc:docMk/>
            <pc:sldMk cId="3119006102" sldId="284"/>
            <ac:spMk id="2" creationId="{711AA491-7F09-6AD1-8F13-59CF877FBB7A}"/>
          </ac:spMkLst>
        </pc:spChg>
        <pc:spChg chg="add del mod">
          <ac:chgData name="Ghosh, Ujani" userId="28375154-a89a-4f0b-9c3e-36040564e2ab" providerId="ADAL" clId="{D89B66F2-87C9-4914-8F98-C273662B8A63}" dt="2026-01-14T06:44:03.177" v="1606" actId="478"/>
          <ac:spMkLst>
            <pc:docMk/>
            <pc:sldMk cId="3119006102" sldId="284"/>
            <ac:spMk id="6" creationId="{BD11CCEC-E858-9C3F-5ECF-AD6AEBF39FBB}"/>
          </ac:spMkLst>
        </pc:spChg>
        <pc:spChg chg="add mod">
          <ac:chgData name="Ghosh, Ujani" userId="28375154-a89a-4f0b-9c3e-36040564e2ab" providerId="ADAL" clId="{D89B66F2-87C9-4914-8F98-C273662B8A63}" dt="2026-01-14T06:48:13.894" v="1629" actId="14100"/>
          <ac:spMkLst>
            <pc:docMk/>
            <pc:sldMk cId="3119006102" sldId="284"/>
            <ac:spMk id="7" creationId="{68FF5911-512A-4384-5832-8EC5289A9B3D}"/>
          </ac:spMkLst>
        </pc:spChg>
        <pc:spChg chg="add mod">
          <ac:chgData name="Ghosh, Ujani" userId="28375154-a89a-4f0b-9c3e-36040564e2ab" providerId="ADAL" clId="{D89B66F2-87C9-4914-8F98-C273662B8A63}" dt="2026-01-14T06:48:56.634" v="1630" actId="20577"/>
          <ac:spMkLst>
            <pc:docMk/>
            <pc:sldMk cId="3119006102" sldId="284"/>
            <ac:spMk id="8" creationId="{E07D45DA-E5C9-B38B-2307-9D8E5C5F095A}"/>
          </ac:spMkLst>
        </pc:spChg>
        <pc:graphicFrameChg chg="del">
          <ac:chgData name="Ghosh, Ujani" userId="28375154-a89a-4f0b-9c3e-36040564e2ab" providerId="ADAL" clId="{D89B66F2-87C9-4914-8F98-C273662B8A63}" dt="2026-01-14T06:44:05.728" v="1607" actId="478"/>
          <ac:graphicFrameMkLst>
            <pc:docMk/>
            <pc:sldMk cId="3119006102" sldId="284"/>
            <ac:graphicFrameMk id="5" creationId="{DEFC42E1-8189-E20A-FDF8-A866FE1035FA}"/>
          </ac:graphicFrameMkLst>
        </pc:graphicFrameChg>
      </pc:sldChg>
      <pc:sldChg chg="modSp add mod">
        <pc:chgData name="Ghosh, Ujani" userId="28375154-a89a-4f0b-9c3e-36040564e2ab" providerId="ADAL" clId="{D89B66F2-87C9-4914-8F98-C273662B8A63}" dt="2026-01-14T07:15:26.938" v="1879" actId="14100"/>
        <pc:sldMkLst>
          <pc:docMk/>
          <pc:sldMk cId="57861955" sldId="285"/>
        </pc:sldMkLst>
        <pc:spChg chg="mod">
          <ac:chgData name="Ghosh, Ujani" userId="28375154-a89a-4f0b-9c3e-36040564e2ab" providerId="ADAL" clId="{D89B66F2-87C9-4914-8F98-C273662B8A63}" dt="2026-01-14T07:15:26.938" v="1879" actId="14100"/>
          <ac:spMkLst>
            <pc:docMk/>
            <pc:sldMk cId="57861955" sldId="285"/>
            <ac:spMk id="6" creationId="{9486500D-1F55-3A48-A2BD-3E43B316C22D}"/>
          </ac:spMkLst>
        </pc:spChg>
      </pc:sldChg>
    </pc:docChg>
  </pc:docChgLst>
  <pc:docChgLst>
    <pc:chgData name="Ghosh, Ujani" userId="28375154-a89a-4f0b-9c3e-36040564e2ab" providerId="ADAL" clId="{E123DCEA-8798-4556-A0C2-BAE2E186FA2A}"/>
    <pc:docChg chg="undo redo custSel addSld delSld modSld sldOrd">
      <pc:chgData name="Ghosh, Ujani" userId="28375154-a89a-4f0b-9c3e-36040564e2ab" providerId="ADAL" clId="{E123DCEA-8798-4556-A0C2-BAE2E186FA2A}" dt="2026-02-07T12:57:22.966" v="101" actId="113"/>
      <pc:docMkLst>
        <pc:docMk/>
      </pc:docMkLst>
      <pc:sldChg chg="modSp mod">
        <pc:chgData name="Ghosh, Ujani" userId="28375154-a89a-4f0b-9c3e-36040564e2ab" providerId="ADAL" clId="{E123DCEA-8798-4556-A0C2-BAE2E186FA2A}" dt="2026-02-07T12:56:44.334" v="98" actId="20577"/>
        <pc:sldMkLst>
          <pc:docMk/>
          <pc:sldMk cId="2917083014" sldId="278"/>
        </pc:sldMkLst>
        <pc:spChg chg="mod">
          <ac:chgData name="Ghosh, Ujani" userId="28375154-a89a-4f0b-9c3e-36040564e2ab" providerId="ADAL" clId="{E123DCEA-8798-4556-A0C2-BAE2E186FA2A}" dt="2026-02-07T12:56:44.334" v="98" actId="20577"/>
          <ac:spMkLst>
            <pc:docMk/>
            <pc:sldMk cId="2917083014" sldId="278"/>
            <ac:spMk id="3" creationId="{AC51745D-49D7-A5AE-1BF8-F436898435F0}"/>
          </ac:spMkLst>
        </pc:spChg>
      </pc:sldChg>
      <pc:sldChg chg="modSp del mod">
        <pc:chgData name="Ghosh, Ujani" userId="28375154-a89a-4f0b-9c3e-36040564e2ab" providerId="ADAL" clId="{E123DCEA-8798-4556-A0C2-BAE2E186FA2A}" dt="2026-02-07T12:53:24.028" v="28" actId="47"/>
        <pc:sldMkLst>
          <pc:docMk/>
          <pc:sldMk cId="57861955" sldId="285"/>
        </pc:sldMkLst>
        <pc:spChg chg="mod">
          <ac:chgData name="Ghosh, Ujani" userId="28375154-a89a-4f0b-9c3e-36040564e2ab" providerId="ADAL" clId="{E123DCEA-8798-4556-A0C2-BAE2E186FA2A}" dt="2026-02-07T12:52:22.363" v="22" actId="113"/>
          <ac:spMkLst>
            <pc:docMk/>
            <pc:sldMk cId="57861955" sldId="285"/>
            <ac:spMk id="3" creationId="{AC51745D-49D7-A5AE-1BF8-F436898435F0}"/>
          </ac:spMkLst>
        </pc:spChg>
        <pc:spChg chg="mod">
          <ac:chgData name="Ghosh, Ujani" userId="28375154-a89a-4f0b-9c3e-36040564e2ab" providerId="ADAL" clId="{E123DCEA-8798-4556-A0C2-BAE2E186FA2A}" dt="2026-02-07T12:49:07.361" v="9" actId="1076"/>
          <ac:spMkLst>
            <pc:docMk/>
            <pc:sldMk cId="57861955" sldId="285"/>
            <ac:spMk id="6" creationId="{9486500D-1F55-3A48-A2BD-3E43B316C22D}"/>
          </ac:spMkLst>
        </pc:spChg>
      </pc:sldChg>
      <pc:sldChg chg="modSp add mod">
        <pc:chgData name="Ghosh, Ujani" userId="28375154-a89a-4f0b-9c3e-36040564e2ab" providerId="ADAL" clId="{E123DCEA-8798-4556-A0C2-BAE2E186FA2A}" dt="2026-02-07T12:57:22.966" v="101" actId="113"/>
        <pc:sldMkLst>
          <pc:docMk/>
          <pc:sldMk cId="3690085248" sldId="286"/>
        </pc:sldMkLst>
        <pc:spChg chg="mod">
          <ac:chgData name="Ghosh, Ujani" userId="28375154-a89a-4f0b-9c3e-36040564e2ab" providerId="ADAL" clId="{E123DCEA-8798-4556-A0C2-BAE2E186FA2A}" dt="2026-02-07T12:53:08.322" v="26" actId="1076"/>
          <ac:spMkLst>
            <pc:docMk/>
            <pc:sldMk cId="3690085248" sldId="286"/>
            <ac:spMk id="2" creationId="{5297F3E2-AA75-4D77-0DAD-07E0EDE58424}"/>
          </ac:spMkLst>
        </pc:spChg>
        <pc:spChg chg="mod">
          <ac:chgData name="Ghosh, Ujani" userId="28375154-a89a-4f0b-9c3e-36040564e2ab" providerId="ADAL" clId="{E123DCEA-8798-4556-A0C2-BAE2E186FA2A}" dt="2026-02-07T12:57:22.966" v="101" actId="113"/>
          <ac:spMkLst>
            <pc:docMk/>
            <pc:sldMk cId="3690085248" sldId="286"/>
            <ac:spMk id="3" creationId="{AC51745D-49D7-A5AE-1BF8-F436898435F0}"/>
          </ac:spMkLst>
        </pc:spChg>
      </pc:sldChg>
      <pc:sldChg chg="modSp add del mod">
        <pc:chgData name="Ghosh, Ujani" userId="28375154-a89a-4f0b-9c3e-36040564e2ab" providerId="ADAL" clId="{E123DCEA-8798-4556-A0C2-BAE2E186FA2A}" dt="2026-02-07T12:54:18.273" v="33" actId="47"/>
        <pc:sldMkLst>
          <pc:docMk/>
          <pc:sldMk cId="298307799" sldId="287"/>
        </pc:sldMkLst>
        <pc:spChg chg="mod">
          <ac:chgData name="Ghosh, Ujani" userId="28375154-a89a-4f0b-9c3e-36040564e2ab" providerId="ADAL" clId="{E123DCEA-8798-4556-A0C2-BAE2E186FA2A}" dt="2026-02-07T12:53:31.549" v="30" actId="21"/>
          <ac:spMkLst>
            <pc:docMk/>
            <pc:sldMk cId="298307799" sldId="287"/>
            <ac:spMk id="3" creationId="{AC51745D-49D7-A5AE-1BF8-F436898435F0}"/>
          </ac:spMkLst>
        </pc:spChg>
      </pc:sldChg>
      <pc:sldChg chg="modSp add mod">
        <pc:chgData name="Ghosh, Ujani" userId="28375154-a89a-4f0b-9c3e-36040564e2ab" providerId="ADAL" clId="{E123DCEA-8798-4556-A0C2-BAE2E186FA2A}" dt="2026-02-07T12:55:13.358" v="40" actId="1076"/>
        <pc:sldMkLst>
          <pc:docMk/>
          <pc:sldMk cId="1486933861" sldId="288"/>
        </pc:sldMkLst>
        <pc:spChg chg="mod">
          <ac:chgData name="Ghosh, Ujani" userId="28375154-a89a-4f0b-9c3e-36040564e2ab" providerId="ADAL" clId="{E123DCEA-8798-4556-A0C2-BAE2E186FA2A}" dt="2026-02-07T12:55:13.358" v="40" actId="1076"/>
          <ac:spMkLst>
            <pc:docMk/>
            <pc:sldMk cId="1486933861" sldId="288"/>
            <ac:spMk id="3" creationId="{AC51745D-49D7-A5AE-1BF8-F436898435F0}"/>
          </ac:spMkLst>
        </pc:spChg>
      </pc:sldChg>
      <pc:sldChg chg="modSp add mod ord">
        <pc:chgData name="Ghosh, Ujani" userId="28375154-a89a-4f0b-9c3e-36040564e2ab" providerId="ADAL" clId="{E123DCEA-8798-4556-A0C2-BAE2E186FA2A}" dt="2026-02-07T12:57:08.983" v="99" actId="113"/>
        <pc:sldMkLst>
          <pc:docMk/>
          <pc:sldMk cId="756358716" sldId="289"/>
        </pc:sldMkLst>
        <pc:spChg chg="mod">
          <ac:chgData name="Ghosh, Ujani" userId="28375154-a89a-4f0b-9c3e-36040564e2ab" providerId="ADAL" clId="{E123DCEA-8798-4556-A0C2-BAE2E186FA2A}" dt="2026-02-07T12:57:08.983" v="99" actId="113"/>
          <ac:spMkLst>
            <pc:docMk/>
            <pc:sldMk cId="756358716" sldId="289"/>
            <ac:spMk id="3" creationId="{AC51745D-49D7-A5AE-1BF8-F436898435F0}"/>
          </ac:spMkLst>
        </pc:spChg>
      </pc:sldChg>
    </pc:docChg>
  </pc:docChgLst>
  <pc:docChgLst>
    <pc:chgData name="Ghosh, Ujani" userId="28375154-a89a-4f0b-9c3e-36040564e2ab" providerId="ADAL" clId="{BE000AFB-948F-4A7B-903A-B4A0BE2FEF6B}"/>
    <pc:docChg chg="modSld">
      <pc:chgData name="Ghosh, Ujani" userId="28375154-a89a-4f0b-9c3e-36040564e2ab" providerId="ADAL" clId="{BE000AFB-948F-4A7B-903A-B4A0BE2FEF6B}" dt="2026-01-29T10:21:48.156" v="0" actId="20577"/>
      <pc:docMkLst>
        <pc:docMk/>
      </pc:docMkLst>
      <pc:sldChg chg="modSp mod">
        <pc:chgData name="Ghosh, Ujani" userId="28375154-a89a-4f0b-9c3e-36040564e2ab" providerId="ADAL" clId="{BE000AFB-948F-4A7B-903A-B4A0BE2FEF6B}" dt="2026-01-29T10:21:48.156" v="0" actId="20577"/>
        <pc:sldMkLst>
          <pc:docMk/>
          <pc:sldMk cId="2917083014" sldId="278"/>
        </pc:sldMkLst>
        <pc:spChg chg="mod">
          <ac:chgData name="Ghosh, Ujani" userId="28375154-a89a-4f0b-9c3e-36040564e2ab" providerId="ADAL" clId="{BE000AFB-948F-4A7B-903A-B4A0BE2FEF6B}" dt="2026-01-29T10:21:48.156" v="0" actId="20577"/>
          <ac:spMkLst>
            <pc:docMk/>
            <pc:sldMk cId="2917083014" sldId="278"/>
            <ac:spMk id="3" creationId="{AC51745D-49D7-A5AE-1BF8-F436898435F0}"/>
          </ac:spMkLst>
        </pc:spChg>
      </pc:sldChg>
    </pc:docChg>
  </pc:docChgLst>
  <pc:docChgLst>
    <pc:chgData name="Ghosh, Ujani" userId="28375154-a89a-4f0b-9c3e-36040564e2ab" providerId="ADAL" clId="{B55D2BB2-04AC-43AD-A389-E5DFEDBEB4C8}"/>
    <pc:docChg chg="undo custSel addSld delSld modSld sldOrd">
      <pc:chgData name="Ghosh, Ujani" userId="28375154-a89a-4f0b-9c3e-36040564e2ab" providerId="ADAL" clId="{B55D2BB2-04AC-43AD-A389-E5DFEDBEB4C8}" dt="2026-01-02T06:07:18.033" v="309" actId="13926"/>
      <pc:docMkLst>
        <pc:docMk/>
      </pc:docMkLst>
      <pc:sldChg chg="modSp mod ord">
        <pc:chgData name="Ghosh, Ujani" userId="28375154-a89a-4f0b-9c3e-36040564e2ab" providerId="ADAL" clId="{B55D2BB2-04AC-43AD-A389-E5DFEDBEB4C8}" dt="2025-12-19T05:14:55.528" v="234"/>
        <pc:sldMkLst>
          <pc:docMk/>
          <pc:sldMk cId="2905963167" sldId="256"/>
        </pc:sldMkLst>
        <pc:spChg chg="mod">
          <ac:chgData name="Ghosh, Ujani" userId="28375154-a89a-4f0b-9c3e-36040564e2ab" providerId="ADAL" clId="{B55D2BB2-04AC-43AD-A389-E5DFEDBEB4C8}" dt="2025-12-19T05:14:51.731" v="232" actId="20577"/>
          <ac:spMkLst>
            <pc:docMk/>
            <pc:sldMk cId="2905963167" sldId="256"/>
            <ac:spMk id="2" creationId="{00000000-0000-0000-0000-000000000000}"/>
          </ac:spMkLst>
        </pc:spChg>
      </pc:sldChg>
      <pc:sldChg chg="modSp mod">
        <pc:chgData name="Ghosh, Ujani" userId="28375154-a89a-4f0b-9c3e-36040564e2ab" providerId="ADAL" clId="{B55D2BB2-04AC-43AD-A389-E5DFEDBEB4C8}" dt="2026-01-02T06:03:45.640" v="276" actId="255"/>
        <pc:sldMkLst>
          <pc:docMk/>
          <pc:sldMk cId="1972423893" sldId="257"/>
        </pc:sldMkLst>
        <pc:spChg chg="mod">
          <ac:chgData name="Ghosh, Ujani" userId="28375154-a89a-4f0b-9c3e-36040564e2ab" providerId="ADAL" clId="{B55D2BB2-04AC-43AD-A389-E5DFEDBEB4C8}" dt="2026-01-02T06:03:45.640" v="276" actId="255"/>
          <ac:spMkLst>
            <pc:docMk/>
            <pc:sldMk cId="1972423893" sldId="257"/>
            <ac:spMk id="3" creationId="{00000000-0000-0000-0000-000000000000}"/>
          </ac:spMkLst>
        </pc:spChg>
      </pc:sldChg>
      <pc:sldChg chg="modSp mod">
        <pc:chgData name="Ghosh, Ujani" userId="28375154-a89a-4f0b-9c3e-36040564e2ab" providerId="ADAL" clId="{B55D2BB2-04AC-43AD-A389-E5DFEDBEB4C8}" dt="2026-01-02T06:04:12.723" v="282" actId="255"/>
        <pc:sldMkLst>
          <pc:docMk/>
          <pc:sldMk cId="1832648127" sldId="258"/>
        </pc:sldMkLst>
        <pc:spChg chg="mod">
          <ac:chgData name="Ghosh, Ujani" userId="28375154-a89a-4f0b-9c3e-36040564e2ab" providerId="ADAL" clId="{B55D2BB2-04AC-43AD-A389-E5DFEDBEB4C8}" dt="2026-01-02T06:04:12.723" v="282" actId="255"/>
          <ac:spMkLst>
            <pc:docMk/>
            <pc:sldMk cId="1832648127" sldId="258"/>
            <ac:spMk id="3" creationId="{00000000-0000-0000-0000-000000000000}"/>
          </ac:spMkLst>
        </pc:spChg>
      </pc:sldChg>
      <pc:sldChg chg="modSp mod">
        <pc:chgData name="Ghosh, Ujani" userId="28375154-a89a-4f0b-9c3e-36040564e2ab" providerId="ADAL" clId="{B55D2BB2-04AC-43AD-A389-E5DFEDBEB4C8}" dt="2026-01-02T06:04:20.880" v="284" actId="255"/>
        <pc:sldMkLst>
          <pc:docMk/>
          <pc:sldMk cId="1832648127" sldId="259"/>
        </pc:sldMkLst>
        <pc:spChg chg="mod">
          <ac:chgData name="Ghosh, Ujani" userId="28375154-a89a-4f0b-9c3e-36040564e2ab" providerId="ADAL" clId="{B55D2BB2-04AC-43AD-A389-E5DFEDBEB4C8}" dt="2026-01-02T06:04:20.880" v="284" actId="255"/>
          <ac:spMkLst>
            <pc:docMk/>
            <pc:sldMk cId="1832648127" sldId="259"/>
            <ac:spMk id="3" creationId="{00000000-0000-0000-0000-000000000000}"/>
          </ac:spMkLst>
        </pc:spChg>
      </pc:sldChg>
      <pc:sldChg chg="modSp mod">
        <pc:chgData name="Ghosh, Ujani" userId="28375154-a89a-4f0b-9c3e-36040564e2ab" providerId="ADAL" clId="{B55D2BB2-04AC-43AD-A389-E5DFEDBEB4C8}" dt="2026-01-02T06:04:37.527" v="289" actId="1076"/>
        <pc:sldMkLst>
          <pc:docMk/>
          <pc:sldMk cId="1832648127" sldId="260"/>
        </pc:sldMkLst>
        <pc:spChg chg="mod">
          <ac:chgData name="Ghosh, Ujani" userId="28375154-a89a-4f0b-9c3e-36040564e2ab" providerId="ADAL" clId="{B55D2BB2-04AC-43AD-A389-E5DFEDBEB4C8}" dt="2026-01-02T06:04:37.527" v="289" actId="1076"/>
          <ac:spMkLst>
            <pc:docMk/>
            <pc:sldMk cId="1832648127" sldId="260"/>
            <ac:spMk id="3" creationId="{00000000-0000-0000-0000-000000000000}"/>
          </ac:spMkLst>
        </pc:spChg>
      </pc:sldChg>
      <pc:sldChg chg="modSp mod">
        <pc:chgData name="Ghosh, Ujani" userId="28375154-a89a-4f0b-9c3e-36040564e2ab" providerId="ADAL" clId="{B55D2BB2-04AC-43AD-A389-E5DFEDBEB4C8}" dt="2026-01-02T06:04:45.423" v="291" actId="255"/>
        <pc:sldMkLst>
          <pc:docMk/>
          <pc:sldMk cId="1832648127" sldId="261"/>
        </pc:sldMkLst>
        <pc:spChg chg="mod">
          <ac:chgData name="Ghosh, Ujani" userId="28375154-a89a-4f0b-9c3e-36040564e2ab" providerId="ADAL" clId="{B55D2BB2-04AC-43AD-A389-E5DFEDBEB4C8}" dt="2026-01-02T06:04:45.423" v="291" actId="255"/>
          <ac:spMkLst>
            <pc:docMk/>
            <pc:sldMk cId="1832648127" sldId="261"/>
            <ac:spMk id="3" creationId="{00000000-0000-0000-0000-000000000000}"/>
          </ac:spMkLst>
        </pc:spChg>
      </pc:sldChg>
      <pc:sldChg chg="modSp mod">
        <pc:chgData name="Ghosh, Ujani" userId="28375154-a89a-4f0b-9c3e-36040564e2ab" providerId="ADAL" clId="{B55D2BB2-04AC-43AD-A389-E5DFEDBEB4C8}" dt="2026-01-02T06:04:52.863" v="293" actId="255"/>
        <pc:sldMkLst>
          <pc:docMk/>
          <pc:sldMk cId="1832648127" sldId="262"/>
        </pc:sldMkLst>
        <pc:spChg chg="mod">
          <ac:chgData name="Ghosh, Ujani" userId="28375154-a89a-4f0b-9c3e-36040564e2ab" providerId="ADAL" clId="{B55D2BB2-04AC-43AD-A389-E5DFEDBEB4C8}" dt="2026-01-02T06:04:52.863" v="293" actId="255"/>
          <ac:spMkLst>
            <pc:docMk/>
            <pc:sldMk cId="1832648127" sldId="262"/>
            <ac:spMk id="3" creationId="{00000000-0000-0000-0000-000000000000}"/>
          </ac:spMkLst>
        </pc:spChg>
      </pc:sldChg>
      <pc:sldChg chg="modSp mod">
        <pc:chgData name="Ghosh, Ujani" userId="28375154-a89a-4f0b-9c3e-36040564e2ab" providerId="ADAL" clId="{B55D2BB2-04AC-43AD-A389-E5DFEDBEB4C8}" dt="2026-01-02T06:05:41.608" v="302" actId="255"/>
        <pc:sldMkLst>
          <pc:docMk/>
          <pc:sldMk cId="1832648127" sldId="263"/>
        </pc:sldMkLst>
        <pc:spChg chg="mod">
          <ac:chgData name="Ghosh, Ujani" userId="28375154-a89a-4f0b-9c3e-36040564e2ab" providerId="ADAL" clId="{B55D2BB2-04AC-43AD-A389-E5DFEDBEB4C8}" dt="2026-01-02T06:05:41.608" v="302" actId="255"/>
          <ac:spMkLst>
            <pc:docMk/>
            <pc:sldMk cId="1832648127" sldId="263"/>
            <ac:spMk id="3" creationId="{00000000-0000-0000-0000-000000000000}"/>
          </ac:spMkLst>
        </pc:spChg>
      </pc:sldChg>
      <pc:sldChg chg="modSp mod">
        <pc:chgData name="Ghosh, Ujani" userId="28375154-a89a-4f0b-9c3e-36040564e2ab" providerId="ADAL" clId="{B55D2BB2-04AC-43AD-A389-E5DFEDBEB4C8}" dt="2026-01-02T06:04:01.024" v="280" actId="255"/>
        <pc:sldMkLst>
          <pc:docMk/>
          <pc:sldMk cId="2517301065" sldId="264"/>
        </pc:sldMkLst>
        <pc:spChg chg="mod">
          <ac:chgData name="Ghosh, Ujani" userId="28375154-a89a-4f0b-9c3e-36040564e2ab" providerId="ADAL" clId="{B55D2BB2-04AC-43AD-A389-E5DFEDBEB4C8}" dt="2026-01-02T06:04:01.024" v="280" actId="255"/>
          <ac:spMkLst>
            <pc:docMk/>
            <pc:sldMk cId="2517301065" sldId="264"/>
            <ac:spMk id="3" creationId="{00000000-0000-0000-0000-000000000000}"/>
          </ac:spMkLst>
        </pc:spChg>
      </pc:sldChg>
      <pc:sldChg chg="modSp mod">
        <pc:chgData name="Ghosh, Ujani" userId="28375154-a89a-4f0b-9c3e-36040564e2ab" providerId="ADAL" clId="{B55D2BB2-04AC-43AD-A389-E5DFEDBEB4C8}" dt="2026-01-02T06:03:53.286" v="278" actId="255"/>
        <pc:sldMkLst>
          <pc:docMk/>
          <pc:sldMk cId="563443801" sldId="265"/>
        </pc:sldMkLst>
        <pc:spChg chg="mod">
          <ac:chgData name="Ghosh, Ujani" userId="28375154-a89a-4f0b-9c3e-36040564e2ab" providerId="ADAL" clId="{B55D2BB2-04AC-43AD-A389-E5DFEDBEB4C8}" dt="2026-01-02T06:03:53.286" v="278" actId="255"/>
          <ac:spMkLst>
            <pc:docMk/>
            <pc:sldMk cId="563443801" sldId="265"/>
            <ac:spMk id="3" creationId="{00000000-0000-0000-0000-000000000000}"/>
          </ac:spMkLst>
        </pc:spChg>
      </pc:sldChg>
      <pc:sldChg chg="modSp mod">
        <pc:chgData name="Ghosh, Ujani" userId="28375154-a89a-4f0b-9c3e-36040564e2ab" providerId="ADAL" clId="{B55D2BB2-04AC-43AD-A389-E5DFEDBEB4C8}" dt="2026-01-02T06:05:33.115" v="300" actId="255"/>
        <pc:sldMkLst>
          <pc:docMk/>
          <pc:sldMk cId="833600313" sldId="266"/>
        </pc:sldMkLst>
        <pc:spChg chg="mod">
          <ac:chgData name="Ghosh, Ujani" userId="28375154-a89a-4f0b-9c3e-36040564e2ab" providerId="ADAL" clId="{B55D2BB2-04AC-43AD-A389-E5DFEDBEB4C8}" dt="2026-01-02T06:05:33.115" v="300" actId="255"/>
          <ac:spMkLst>
            <pc:docMk/>
            <pc:sldMk cId="833600313" sldId="266"/>
            <ac:spMk id="3" creationId="{00000000-0000-0000-0000-000000000000}"/>
          </ac:spMkLst>
        </pc:spChg>
      </pc:sldChg>
      <pc:sldChg chg="modSp mod">
        <pc:chgData name="Ghosh, Ujani" userId="28375154-a89a-4f0b-9c3e-36040564e2ab" providerId="ADAL" clId="{B55D2BB2-04AC-43AD-A389-E5DFEDBEB4C8}" dt="2026-01-02T06:05:12.490" v="296" actId="255"/>
        <pc:sldMkLst>
          <pc:docMk/>
          <pc:sldMk cId="63549672" sldId="267"/>
        </pc:sldMkLst>
        <pc:spChg chg="mod">
          <ac:chgData name="Ghosh, Ujani" userId="28375154-a89a-4f0b-9c3e-36040564e2ab" providerId="ADAL" clId="{B55D2BB2-04AC-43AD-A389-E5DFEDBEB4C8}" dt="2026-01-02T06:05:12.490" v="296" actId="255"/>
          <ac:spMkLst>
            <pc:docMk/>
            <pc:sldMk cId="63549672" sldId="267"/>
            <ac:spMk id="3" creationId="{00000000-0000-0000-0000-000000000000}"/>
          </ac:spMkLst>
        </pc:spChg>
      </pc:sldChg>
      <pc:sldChg chg="modSp mod">
        <pc:chgData name="Ghosh, Ujani" userId="28375154-a89a-4f0b-9c3e-36040564e2ab" providerId="ADAL" clId="{B55D2BB2-04AC-43AD-A389-E5DFEDBEB4C8}" dt="2026-01-02T06:05:21.742" v="298" actId="255"/>
        <pc:sldMkLst>
          <pc:docMk/>
          <pc:sldMk cId="569452186" sldId="268"/>
        </pc:sldMkLst>
        <pc:spChg chg="mod">
          <ac:chgData name="Ghosh, Ujani" userId="28375154-a89a-4f0b-9c3e-36040564e2ab" providerId="ADAL" clId="{B55D2BB2-04AC-43AD-A389-E5DFEDBEB4C8}" dt="2026-01-02T06:05:21.742" v="298" actId="255"/>
          <ac:spMkLst>
            <pc:docMk/>
            <pc:sldMk cId="569452186" sldId="268"/>
            <ac:spMk id="3" creationId="{00000000-0000-0000-0000-000000000000}"/>
          </ac:spMkLst>
        </pc:spChg>
      </pc:sldChg>
      <pc:sldChg chg="modSp mod ord">
        <pc:chgData name="Ghosh, Ujani" userId="28375154-a89a-4f0b-9c3e-36040564e2ab" providerId="ADAL" clId="{B55D2BB2-04AC-43AD-A389-E5DFEDBEB4C8}" dt="2026-01-02T06:06:42.716" v="303" actId="13926"/>
        <pc:sldMkLst>
          <pc:docMk/>
          <pc:sldMk cId="1940629591" sldId="270"/>
        </pc:sldMkLst>
        <pc:spChg chg="mod">
          <ac:chgData name="Ghosh, Ujani" userId="28375154-a89a-4f0b-9c3e-36040564e2ab" providerId="ADAL" clId="{B55D2BB2-04AC-43AD-A389-E5DFEDBEB4C8}" dt="2026-01-02T06:06:42.716" v="303" actId="13926"/>
          <ac:spMkLst>
            <pc:docMk/>
            <pc:sldMk cId="1940629591" sldId="270"/>
            <ac:spMk id="2" creationId="{00000000-0000-0000-0000-000000000000}"/>
          </ac:spMkLst>
        </pc:spChg>
        <pc:spChg chg="mod">
          <ac:chgData name="Ghosh, Ujani" userId="28375154-a89a-4f0b-9c3e-36040564e2ab" providerId="ADAL" clId="{B55D2BB2-04AC-43AD-A389-E5DFEDBEB4C8}" dt="2026-01-02T06:02:36.150" v="261" actId="255"/>
          <ac:spMkLst>
            <pc:docMk/>
            <pc:sldMk cId="1940629591" sldId="270"/>
            <ac:spMk id="3" creationId="{00000000-0000-0000-0000-000000000000}"/>
          </ac:spMkLst>
        </pc:spChg>
      </pc:sldChg>
      <pc:sldChg chg="modSp mod ord">
        <pc:chgData name="Ghosh, Ujani" userId="28375154-a89a-4f0b-9c3e-36040564e2ab" providerId="ADAL" clId="{B55D2BB2-04AC-43AD-A389-E5DFEDBEB4C8}" dt="2026-01-02T06:07:01.468" v="306" actId="13926"/>
        <pc:sldMkLst>
          <pc:docMk/>
          <pc:sldMk cId="2649574967" sldId="271"/>
        </pc:sldMkLst>
        <pc:spChg chg="mod">
          <ac:chgData name="Ghosh, Ujani" userId="28375154-a89a-4f0b-9c3e-36040564e2ab" providerId="ADAL" clId="{B55D2BB2-04AC-43AD-A389-E5DFEDBEB4C8}" dt="2026-01-02T06:07:01.468" v="306" actId="13926"/>
          <ac:spMkLst>
            <pc:docMk/>
            <pc:sldMk cId="2649574967" sldId="271"/>
            <ac:spMk id="2" creationId="{00000000-0000-0000-0000-000000000000}"/>
          </ac:spMkLst>
        </pc:spChg>
        <pc:spChg chg="mod">
          <ac:chgData name="Ghosh, Ujani" userId="28375154-a89a-4f0b-9c3e-36040564e2ab" providerId="ADAL" clId="{B55D2BB2-04AC-43AD-A389-E5DFEDBEB4C8}" dt="2026-01-02T06:03:07.716" v="267" actId="255"/>
          <ac:spMkLst>
            <pc:docMk/>
            <pc:sldMk cId="2649574967" sldId="271"/>
            <ac:spMk id="3" creationId="{00000000-0000-0000-0000-000000000000}"/>
          </ac:spMkLst>
        </pc:spChg>
      </pc:sldChg>
      <pc:sldChg chg="addSp delSp modSp add del mod">
        <pc:chgData name="Ghosh, Ujani" userId="28375154-a89a-4f0b-9c3e-36040564e2ab" providerId="ADAL" clId="{B55D2BB2-04AC-43AD-A389-E5DFEDBEB4C8}" dt="2025-12-04T11:42:57.377" v="46" actId="47"/>
        <pc:sldMkLst>
          <pc:docMk/>
          <pc:sldMk cId="431548065" sldId="272"/>
        </pc:sldMkLst>
        <pc:spChg chg="mod">
          <ac:chgData name="Ghosh, Ujani" userId="28375154-a89a-4f0b-9c3e-36040564e2ab" providerId="ADAL" clId="{B55D2BB2-04AC-43AD-A389-E5DFEDBEB4C8}" dt="2025-12-04T11:38:25.927" v="42" actId="1076"/>
          <ac:spMkLst>
            <pc:docMk/>
            <pc:sldMk cId="431548065" sldId="272"/>
            <ac:spMk id="2" creationId="{00000000-0000-0000-0000-000000000000}"/>
          </ac:spMkLst>
        </pc:spChg>
        <pc:spChg chg="add del mod">
          <ac:chgData name="Ghosh, Ujani" userId="28375154-a89a-4f0b-9c3e-36040564e2ab" providerId="ADAL" clId="{B55D2BB2-04AC-43AD-A389-E5DFEDBEB4C8}" dt="2025-12-04T11:38:39.297" v="43" actId="1076"/>
          <ac:spMkLst>
            <pc:docMk/>
            <pc:sldMk cId="431548065" sldId="272"/>
            <ac:spMk id="3" creationId="{00000000-0000-0000-0000-000000000000}"/>
          </ac:spMkLst>
        </pc:spChg>
        <pc:spChg chg="add">
          <ac:chgData name="Ghosh, Ujani" userId="28375154-a89a-4f0b-9c3e-36040564e2ab" providerId="ADAL" clId="{B55D2BB2-04AC-43AD-A389-E5DFEDBEB4C8}" dt="2025-12-04T11:36:12.826" v="19"/>
          <ac:spMkLst>
            <pc:docMk/>
            <pc:sldMk cId="431548065" sldId="272"/>
            <ac:spMk id="4" creationId="{0D29F7F6-B144-EA13-5E04-87DE33BACF8B}"/>
          </ac:spMkLst>
        </pc:spChg>
        <pc:spChg chg="add del mod">
          <ac:chgData name="Ghosh, Ujani" userId="28375154-a89a-4f0b-9c3e-36040564e2ab" providerId="ADAL" clId="{B55D2BB2-04AC-43AD-A389-E5DFEDBEB4C8}" dt="2025-12-04T11:36:39.431" v="25" actId="478"/>
          <ac:spMkLst>
            <pc:docMk/>
            <pc:sldMk cId="431548065" sldId="272"/>
            <ac:spMk id="6" creationId="{F63C4837-B0AE-3664-46F5-9E6C0D0945CC}"/>
          </ac:spMkLst>
        </pc:spChg>
        <pc:spChg chg="add">
          <ac:chgData name="Ghosh, Ujani" userId="28375154-a89a-4f0b-9c3e-36040564e2ab" providerId="ADAL" clId="{B55D2BB2-04AC-43AD-A389-E5DFEDBEB4C8}" dt="2025-12-04T11:36:24.963" v="22"/>
          <ac:spMkLst>
            <pc:docMk/>
            <pc:sldMk cId="431548065" sldId="272"/>
            <ac:spMk id="7" creationId="{D9341817-8F7E-C5CF-4FD3-5654D5A9C0E0}"/>
          </ac:spMkLst>
        </pc:spChg>
        <pc:spChg chg="add">
          <ac:chgData name="Ghosh, Ujani" userId="28375154-a89a-4f0b-9c3e-36040564e2ab" providerId="ADAL" clId="{B55D2BB2-04AC-43AD-A389-E5DFEDBEB4C8}" dt="2025-12-04T11:36:33.635" v="23"/>
          <ac:spMkLst>
            <pc:docMk/>
            <pc:sldMk cId="431548065" sldId="272"/>
            <ac:spMk id="8" creationId="{695C20CB-545F-826A-891D-8DB9389E906A}"/>
          </ac:spMkLst>
        </pc:spChg>
        <pc:spChg chg="add">
          <ac:chgData name="Ghosh, Ujani" userId="28375154-a89a-4f0b-9c3e-36040564e2ab" providerId="ADAL" clId="{B55D2BB2-04AC-43AD-A389-E5DFEDBEB4C8}" dt="2025-12-04T11:36:41.549" v="26"/>
          <ac:spMkLst>
            <pc:docMk/>
            <pc:sldMk cId="431548065" sldId="272"/>
            <ac:spMk id="9" creationId="{52887FA7-BD2F-B31B-111D-6F2D35EC9678}"/>
          </ac:spMkLst>
        </pc:spChg>
        <pc:spChg chg="add">
          <ac:chgData name="Ghosh, Ujani" userId="28375154-a89a-4f0b-9c3e-36040564e2ab" providerId="ADAL" clId="{B55D2BB2-04AC-43AD-A389-E5DFEDBEB4C8}" dt="2025-12-04T11:36:45.016" v="27"/>
          <ac:spMkLst>
            <pc:docMk/>
            <pc:sldMk cId="431548065" sldId="272"/>
            <ac:spMk id="10" creationId="{E4EDCBB7-8AE8-B759-C8A4-4B28BA432807}"/>
          </ac:spMkLst>
        </pc:spChg>
      </pc:sldChg>
      <pc:sldChg chg="modSp add mod">
        <pc:chgData name="Ghosh, Ujani" userId="28375154-a89a-4f0b-9c3e-36040564e2ab" providerId="ADAL" clId="{B55D2BB2-04AC-43AD-A389-E5DFEDBEB4C8}" dt="2026-01-02T06:06:48.355" v="304" actId="13926"/>
        <pc:sldMkLst>
          <pc:docMk/>
          <pc:sldMk cId="3871452390" sldId="272"/>
        </pc:sldMkLst>
        <pc:spChg chg="mod">
          <ac:chgData name="Ghosh, Ujani" userId="28375154-a89a-4f0b-9c3e-36040564e2ab" providerId="ADAL" clId="{B55D2BB2-04AC-43AD-A389-E5DFEDBEB4C8}" dt="2026-01-02T06:06:48.355" v="304" actId="13926"/>
          <ac:spMkLst>
            <pc:docMk/>
            <pc:sldMk cId="3871452390" sldId="272"/>
            <ac:spMk id="2" creationId="{00000000-0000-0000-0000-000000000000}"/>
          </ac:spMkLst>
        </pc:spChg>
        <pc:spChg chg="mod">
          <ac:chgData name="Ghosh, Ujani" userId="28375154-a89a-4f0b-9c3e-36040564e2ab" providerId="ADAL" clId="{B55D2BB2-04AC-43AD-A389-E5DFEDBEB4C8}" dt="2026-01-02T06:02:43.788" v="263" actId="255"/>
          <ac:spMkLst>
            <pc:docMk/>
            <pc:sldMk cId="3871452390" sldId="272"/>
            <ac:spMk id="3" creationId="{00000000-0000-0000-0000-000000000000}"/>
          </ac:spMkLst>
        </pc:spChg>
      </pc:sldChg>
      <pc:sldChg chg="modSp add mod">
        <pc:chgData name="Ghosh, Ujani" userId="28375154-a89a-4f0b-9c3e-36040564e2ab" providerId="ADAL" clId="{B55D2BB2-04AC-43AD-A389-E5DFEDBEB4C8}" dt="2026-01-02T06:06:56.779" v="305" actId="13926"/>
        <pc:sldMkLst>
          <pc:docMk/>
          <pc:sldMk cId="3488378966" sldId="273"/>
        </pc:sldMkLst>
        <pc:spChg chg="mod">
          <ac:chgData name="Ghosh, Ujani" userId="28375154-a89a-4f0b-9c3e-36040564e2ab" providerId="ADAL" clId="{B55D2BB2-04AC-43AD-A389-E5DFEDBEB4C8}" dt="2026-01-02T06:06:56.779" v="305" actId="13926"/>
          <ac:spMkLst>
            <pc:docMk/>
            <pc:sldMk cId="3488378966" sldId="273"/>
            <ac:spMk id="2" creationId="{00000000-0000-0000-0000-000000000000}"/>
          </ac:spMkLst>
        </pc:spChg>
        <pc:spChg chg="mod">
          <ac:chgData name="Ghosh, Ujani" userId="28375154-a89a-4f0b-9c3e-36040564e2ab" providerId="ADAL" clId="{B55D2BB2-04AC-43AD-A389-E5DFEDBEB4C8}" dt="2026-01-02T06:02:58.942" v="265" actId="255"/>
          <ac:spMkLst>
            <pc:docMk/>
            <pc:sldMk cId="3488378966" sldId="273"/>
            <ac:spMk id="3" creationId="{00000000-0000-0000-0000-000000000000}"/>
          </ac:spMkLst>
        </pc:spChg>
      </pc:sldChg>
      <pc:sldChg chg="modSp add mod">
        <pc:chgData name="Ghosh, Ujani" userId="28375154-a89a-4f0b-9c3e-36040564e2ab" providerId="ADAL" clId="{B55D2BB2-04AC-43AD-A389-E5DFEDBEB4C8}" dt="2026-01-02T06:07:06.248" v="307" actId="13926"/>
        <pc:sldMkLst>
          <pc:docMk/>
          <pc:sldMk cId="2750106189" sldId="274"/>
        </pc:sldMkLst>
        <pc:spChg chg="mod">
          <ac:chgData name="Ghosh, Ujani" userId="28375154-a89a-4f0b-9c3e-36040564e2ab" providerId="ADAL" clId="{B55D2BB2-04AC-43AD-A389-E5DFEDBEB4C8}" dt="2026-01-02T06:07:06.248" v="307" actId="13926"/>
          <ac:spMkLst>
            <pc:docMk/>
            <pc:sldMk cId="2750106189" sldId="274"/>
            <ac:spMk id="2" creationId="{00000000-0000-0000-0000-000000000000}"/>
          </ac:spMkLst>
        </pc:spChg>
        <pc:spChg chg="mod">
          <ac:chgData name="Ghosh, Ujani" userId="28375154-a89a-4f0b-9c3e-36040564e2ab" providerId="ADAL" clId="{B55D2BB2-04AC-43AD-A389-E5DFEDBEB4C8}" dt="2026-01-02T06:03:15.001" v="269" actId="255"/>
          <ac:spMkLst>
            <pc:docMk/>
            <pc:sldMk cId="2750106189" sldId="274"/>
            <ac:spMk id="3" creationId="{00000000-0000-0000-0000-000000000000}"/>
          </ac:spMkLst>
        </pc:spChg>
      </pc:sldChg>
      <pc:sldChg chg="add del">
        <pc:chgData name="Ghosh, Ujani" userId="28375154-a89a-4f0b-9c3e-36040564e2ab" providerId="ADAL" clId="{B55D2BB2-04AC-43AD-A389-E5DFEDBEB4C8}" dt="2025-12-16T11:36:44.643" v="94" actId="47"/>
        <pc:sldMkLst>
          <pc:docMk/>
          <pc:sldMk cId="3296092080" sldId="274"/>
        </pc:sldMkLst>
      </pc:sldChg>
      <pc:sldChg chg="modSp add mod">
        <pc:chgData name="Ghosh, Ujani" userId="28375154-a89a-4f0b-9c3e-36040564e2ab" providerId="ADAL" clId="{B55D2BB2-04AC-43AD-A389-E5DFEDBEB4C8}" dt="2026-01-02T06:07:13.851" v="308" actId="13926"/>
        <pc:sldMkLst>
          <pc:docMk/>
          <pc:sldMk cId="133929837" sldId="275"/>
        </pc:sldMkLst>
        <pc:spChg chg="mod">
          <ac:chgData name="Ghosh, Ujani" userId="28375154-a89a-4f0b-9c3e-36040564e2ab" providerId="ADAL" clId="{B55D2BB2-04AC-43AD-A389-E5DFEDBEB4C8}" dt="2026-01-02T06:07:13.851" v="308" actId="13926"/>
          <ac:spMkLst>
            <pc:docMk/>
            <pc:sldMk cId="133929837" sldId="275"/>
            <ac:spMk id="2" creationId="{00000000-0000-0000-0000-000000000000}"/>
          </ac:spMkLst>
        </pc:spChg>
        <pc:spChg chg="mod">
          <ac:chgData name="Ghosh, Ujani" userId="28375154-a89a-4f0b-9c3e-36040564e2ab" providerId="ADAL" clId="{B55D2BB2-04AC-43AD-A389-E5DFEDBEB4C8}" dt="2026-01-02T06:03:22.037" v="271" actId="255"/>
          <ac:spMkLst>
            <pc:docMk/>
            <pc:sldMk cId="133929837" sldId="275"/>
            <ac:spMk id="3" creationId="{00000000-0000-0000-0000-000000000000}"/>
          </ac:spMkLst>
        </pc:spChg>
      </pc:sldChg>
      <pc:sldChg chg="add del">
        <pc:chgData name="Ghosh, Ujani" userId="28375154-a89a-4f0b-9c3e-36040564e2ab" providerId="ADAL" clId="{B55D2BB2-04AC-43AD-A389-E5DFEDBEB4C8}" dt="2025-12-16T11:36:47.393" v="95" actId="47"/>
        <pc:sldMkLst>
          <pc:docMk/>
          <pc:sldMk cId="146675805" sldId="275"/>
        </pc:sldMkLst>
      </pc:sldChg>
      <pc:sldChg chg="modSp add mod">
        <pc:chgData name="Ghosh, Ujani" userId="28375154-a89a-4f0b-9c3e-36040564e2ab" providerId="ADAL" clId="{B55D2BB2-04AC-43AD-A389-E5DFEDBEB4C8}" dt="2026-01-02T06:07:18.033" v="309" actId="13926"/>
        <pc:sldMkLst>
          <pc:docMk/>
          <pc:sldMk cId="973977668" sldId="276"/>
        </pc:sldMkLst>
        <pc:spChg chg="mod">
          <ac:chgData name="Ghosh, Ujani" userId="28375154-a89a-4f0b-9c3e-36040564e2ab" providerId="ADAL" clId="{B55D2BB2-04AC-43AD-A389-E5DFEDBEB4C8}" dt="2026-01-02T06:07:18.033" v="309" actId="13926"/>
          <ac:spMkLst>
            <pc:docMk/>
            <pc:sldMk cId="973977668" sldId="276"/>
            <ac:spMk id="2" creationId="{00000000-0000-0000-0000-000000000000}"/>
          </ac:spMkLst>
        </pc:spChg>
        <pc:spChg chg="mod">
          <ac:chgData name="Ghosh, Ujani" userId="28375154-a89a-4f0b-9c3e-36040564e2ab" providerId="ADAL" clId="{B55D2BB2-04AC-43AD-A389-E5DFEDBEB4C8}" dt="2026-01-02T06:03:34.668" v="274" actId="20577"/>
          <ac:spMkLst>
            <pc:docMk/>
            <pc:sldMk cId="973977668" sldId="276"/>
            <ac:spMk id="3" creationId="{00000000-0000-0000-0000-000000000000}"/>
          </ac:spMkLst>
        </pc:spChg>
      </pc:sldChg>
      <pc:sldChg chg="add del">
        <pc:chgData name="Ghosh, Ujani" userId="28375154-a89a-4f0b-9c3e-36040564e2ab" providerId="ADAL" clId="{B55D2BB2-04AC-43AD-A389-E5DFEDBEB4C8}" dt="2025-12-16T11:43:52.257" v="190"/>
        <pc:sldMkLst>
          <pc:docMk/>
          <pc:sldMk cId="1340325233" sldId="276"/>
        </pc:sldMkLst>
      </pc:sldChg>
      <pc:sldChg chg="add del">
        <pc:chgData name="Ghosh, Ujani" userId="28375154-a89a-4f0b-9c3e-36040564e2ab" providerId="ADAL" clId="{B55D2BB2-04AC-43AD-A389-E5DFEDBEB4C8}" dt="2025-12-16T11:36:49.393" v="96" actId="47"/>
        <pc:sldMkLst>
          <pc:docMk/>
          <pc:sldMk cId="1838137081" sldId="276"/>
        </pc:sldMkLst>
      </pc:sldChg>
      <pc:sldChg chg="addSp delSp modSp add mod">
        <pc:chgData name="Ghosh, Ujani" userId="28375154-a89a-4f0b-9c3e-36040564e2ab" providerId="ADAL" clId="{B55D2BB2-04AC-43AD-A389-E5DFEDBEB4C8}" dt="2025-12-19T05:16:28.223" v="258" actId="2711"/>
        <pc:sldMkLst>
          <pc:docMk/>
          <pc:sldMk cId="3270278021" sldId="277"/>
        </pc:sldMkLst>
        <pc:spChg chg="del mod">
          <ac:chgData name="Ghosh, Ujani" userId="28375154-a89a-4f0b-9c3e-36040564e2ab" providerId="ADAL" clId="{B55D2BB2-04AC-43AD-A389-E5DFEDBEB4C8}" dt="2025-12-19T05:15:27.917" v="242" actId="478"/>
          <ac:spMkLst>
            <pc:docMk/>
            <pc:sldMk cId="3270278021" sldId="277"/>
            <ac:spMk id="2" creationId="{00000000-0000-0000-0000-000000000000}"/>
          </ac:spMkLst>
        </pc:spChg>
        <pc:spChg chg="mod">
          <ac:chgData name="Ghosh, Ujani" userId="28375154-a89a-4f0b-9c3e-36040564e2ab" providerId="ADAL" clId="{B55D2BB2-04AC-43AD-A389-E5DFEDBEB4C8}" dt="2025-12-19T05:16:28.223" v="258" actId="2711"/>
          <ac:spMkLst>
            <pc:docMk/>
            <pc:sldMk cId="3270278021" sldId="277"/>
            <ac:spMk id="3" creationId="{00000000-0000-0000-0000-000000000000}"/>
          </ac:spMkLst>
        </pc:spChg>
        <pc:spChg chg="add mod">
          <ac:chgData name="Ghosh, Ujani" userId="28375154-a89a-4f0b-9c3e-36040564e2ab" providerId="ADAL" clId="{B55D2BB2-04AC-43AD-A389-E5DFEDBEB4C8}" dt="2025-12-19T05:16:22.528" v="257" actId="1076"/>
          <ac:spMkLst>
            <pc:docMk/>
            <pc:sldMk cId="3270278021" sldId="277"/>
            <ac:spMk id="5" creationId="{317BB953-AED5-B4B5-47B5-FDC4EB560DEA}"/>
          </ac:spMkLst>
        </pc:spChg>
      </pc:sldChg>
      <pc:sldChg chg="add del">
        <pc:chgData name="Ghosh, Ujani" userId="28375154-a89a-4f0b-9c3e-36040564e2ab" providerId="ADAL" clId="{B55D2BB2-04AC-43AD-A389-E5DFEDBEB4C8}" dt="2025-12-19T05:16:32.376" v="259" actId="47"/>
        <pc:sldMkLst>
          <pc:docMk/>
          <pc:sldMk cId="1965830664" sldId="278"/>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41862A6-2302-46E4-9A21-FDB2E45102FE}" type="datetimeFigureOut">
              <a:rPr lang="en-IN" smtClean="0"/>
              <a:t>07-02-2026</a:t>
            </a:fld>
            <a:endParaRPr lang="en-IN"/>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IN"/>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74AF00C-C7CF-4A3A-978C-C7FDE3CA791F}" type="slidenum">
              <a:rPr lang="en-IN" smtClean="0"/>
              <a:t>‹#›</a:t>
            </a:fld>
            <a:endParaRPr lang="en-IN"/>
          </a:p>
        </p:txBody>
      </p:sp>
    </p:spTree>
    <p:extLst>
      <p:ext uri="{BB962C8B-B14F-4D97-AF65-F5344CB8AC3E}">
        <p14:creationId xmlns:p14="http://schemas.microsoft.com/office/powerpoint/2010/main" val="150539791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45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a:prstGeom prst="rect">
            <a:avLst/>
          </a:prstGeo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sp>
        <p:nvSpPr>
          <p:cNvPr id="4" name="Date Placeholder 3"/>
          <p:cNvSpPr>
            <a:spLocks noGrp="1"/>
          </p:cNvSpPr>
          <p:nvPr>
            <p:ph type="dt" sz="half" idx="10"/>
          </p:nvPr>
        </p:nvSpPr>
        <p:spPr>
          <a:xfrm>
            <a:off x="628650" y="6356351"/>
            <a:ext cx="2057400" cy="365125"/>
          </a:xfrm>
          <a:prstGeom prst="rect">
            <a:avLst/>
          </a:prstGeom>
        </p:spPr>
        <p:txBody>
          <a:bodyPr/>
          <a:lstStyle/>
          <a:p>
            <a:fld id="{4063DF40-A8A3-4DA3-BD7C-9127AEC766AF}" type="datetime1">
              <a:rPr lang="en-US" smtClean="0">
                <a:solidFill>
                  <a:prstClr val="black">
                    <a:tint val="75000"/>
                  </a:prstClr>
                </a:solidFill>
              </a:rPr>
              <a:pPr/>
              <a:t>2/7/2026</a:t>
            </a:fld>
            <a:endParaRPr lang="en-US">
              <a:solidFill>
                <a:prstClr val="black">
                  <a:tint val="75000"/>
                </a:prstClr>
              </a:solidFill>
            </a:endParaRPr>
          </a:p>
        </p:txBody>
      </p:sp>
      <p:sp>
        <p:nvSpPr>
          <p:cNvPr id="5" name="Footer Placeholder 4"/>
          <p:cNvSpPr>
            <a:spLocks noGrp="1"/>
          </p:cNvSpPr>
          <p:nvPr>
            <p:ph type="ftr" sz="quarter" idx="11"/>
          </p:nvPr>
        </p:nvSpPr>
        <p:spPr>
          <a:xfrm>
            <a:off x="3028950" y="6417689"/>
            <a:ext cx="3086100" cy="365125"/>
          </a:xfrm>
          <a:prstGeom prst="rect">
            <a:avLst/>
          </a:prstGeom>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01C45B1E-3714-436F-A336-26E1E49CD89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7222277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1"/>
            </a:lvl1pPr>
          </a:lstStyle>
          <a:p>
            <a:r>
              <a:rPr lang="en-US"/>
              <a:t>Click to edit Master title style</a:t>
            </a:r>
            <a:endParaRPr lang="en-US" dirty="0"/>
          </a:p>
        </p:txBody>
      </p:sp>
      <p:sp>
        <p:nvSpPr>
          <p:cNvPr id="3" name="Content Placeholder 2"/>
          <p:cNvSpPr>
            <a:spLocks noGrp="1"/>
          </p:cNvSpPr>
          <p:nvPr>
            <p:ph idx="1"/>
          </p:nvPr>
        </p:nvSpPr>
        <p:spPr>
          <a:xfrm>
            <a:off x="622767" y="1175201"/>
            <a:ext cx="7886700" cy="4351338"/>
          </a:xfrm>
          <a:prstGeom prst="rect">
            <a:avLst/>
          </a:prstGeom>
        </p:spPr>
        <p:txBody>
          <a:bodyPr/>
          <a:lstStyle>
            <a:lvl1pPr>
              <a:defRPr>
                <a:solidFill>
                  <a:schemeClr val="tx1">
                    <a:lumMod val="65000"/>
                    <a:lumOff val="35000"/>
                  </a:schemeClr>
                </a:solidFill>
              </a:defRPr>
            </a:lvl1pPr>
            <a:lvl2pPr>
              <a:defRPr>
                <a:solidFill>
                  <a:schemeClr val="tx1">
                    <a:lumMod val="65000"/>
                    <a:lumOff val="35000"/>
                  </a:schemeClr>
                </a:solidFill>
              </a:defRPr>
            </a:lvl2pPr>
            <a:lvl3pPr>
              <a:defRPr>
                <a:solidFill>
                  <a:schemeClr val="tx1">
                    <a:lumMod val="65000"/>
                    <a:lumOff val="35000"/>
                  </a:schemeClr>
                </a:solidFill>
              </a:defRPr>
            </a:lvl3pPr>
            <a:lvl4pPr>
              <a:defRPr>
                <a:solidFill>
                  <a:schemeClr val="tx1">
                    <a:lumMod val="65000"/>
                    <a:lumOff val="35000"/>
                  </a:schemeClr>
                </a:solidFill>
              </a:defRPr>
            </a:lvl4pPr>
            <a:lvl5pPr>
              <a:defRPr>
                <a:solidFill>
                  <a:schemeClr val="tx1">
                    <a:lumMod val="65000"/>
                    <a:lumOff val="35000"/>
                  </a:schemeClr>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Slide Number Placeholder 5"/>
          <p:cNvSpPr>
            <a:spLocks noGrp="1"/>
          </p:cNvSpPr>
          <p:nvPr>
            <p:ph type="sldNum" sz="quarter" idx="12"/>
          </p:nvPr>
        </p:nvSpPr>
        <p:spPr/>
        <p:txBody>
          <a:bodyPr/>
          <a:lstStyle/>
          <a:p>
            <a:fld id="{01C45B1E-3714-436F-A336-26E1E49CD89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05129288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45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a:prstGeom prst="rect">
            <a:avLst/>
          </a:prstGeo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a:xfrm>
            <a:off x="628650" y="6356351"/>
            <a:ext cx="2057400" cy="365125"/>
          </a:xfrm>
          <a:prstGeom prst="rect">
            <a:avLst/>
          </a:prstGeom>
        </p:spPr>
        <p:txBody>
          <a:bodyPr/>
          <a:lstStyle/>
          <a:p>
            <a:fld id="{6CAB86D0-B768-4562-89BC-E8787C2A9960}" type="datetime1">
              <a:rPr lang="en-US" smtClean="0">
                <a:solidFill>
                  <a:prstClr val="black">
                    <a:tint val="75000"/>
                  </a:prstClr>
                </a:solidFill>
              </a:rPr>
              <a:pPr/>
              <a:t>2/7/2026</a:t>
            </a:fld>
            <a:endParaRPr lang="en-US">
              <a:solidFill>
                <a:prstClr val="black">
                  <a:tint val="75000"/>
                </a:prstClr>
              </a:solidFill>
            </a:endParaRPr>
          </a:p>
        </p:txBody>
      </p:sp>
      <p:sp>
        <p:nvSpPr>
          <p:cNvPr id="5" name="Footer Placeholder 4"/>
          <p:cNvSpPr>
            <a:spLocks noGrp="1"/>
          </p:cNvSpPr>
          <p:nvPr>
            <p:ph type="ftr" sz="quarter" idx="11"/>
          </p:nvPr>
        </p:nvSpPr>
        <p:spPr>
          <a:xfrm>
            <a:off x="3028950" y="6417689"/>
            <a:ext cx="3086100" cy="365125"/>
          </a:xfrm>
          <a:prstGeom prst="rect">
            <a:avLst/>
          </a:prstGeom>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01C45B1E-3714-436F-A336-26E1E49CD89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12946248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a:xfrm>
            <a:off x="628650" y="6356351"/>
            <a:ext cx="2057400" cy="365125"/>
          </a:xfrm>
          <a:prstGeom prst="rect">
            <a:avLst/>
          </a:prstGeom>
        </p:spPr>
        <p:txBody>
          <a:bodyPr/>
          <a:lstStyle/>
          <a:p>
            <a:fld id="{123D7F70-3C44-4A10-B402-237D081EF686}" type="datetime1">
              <a:rPr lang="en-US" smtClean="0">
                <a:solidFill>
                  <a:prstClr val="black">
                    <a:tint val="75000"/>
                  </a:prstClr>
                </a:solidFill>
              </a:rPr>
              <a:pPr/>
              <a:t>2/7/2026</a:t>
            </a:fld>
            <a:endParaRPr lang="en-US">
              <a:solidFill>
                <a:prstClr val="black">
                  <a:tint val="75000"/>
                </a:prstClr>
              </a:solidFill>
            </a:endParaRPr>
          </a:p>
        </p:txBody>
      </p:sp>
      <p:sp>
        <p:nvSpPr>
          <p:cNvPr id="6" name="Footer Placeholder 5"/>
          <p:cNvSpPr>
            <a:spLocks noGrp="1"/>
          </p:cNvSpPr>
          <p:nvPr>
            <p:ph type="ftr" sz="quarter" idx="11"/>
          </p:nvPr>
        </p:nvSpPr>
        <p:spPr>
          <a:xfrm>
            <a:off x="3028950" y="6417689"/>
            <a:ext cx="3086100" cy="365125"/>
          </a:xfrm>
          <a:prstGeom prst="rect">
            <a:avLst/>
          </a:prstGeom>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01C45B1E-3714-436F-A336-26E1E49CD89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798958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a:prstGeom prst="rect">
            <a:avLst/>
          </a:prstGeo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Content Placeholder 3"/>
          <p:cNvSpPr>
            <a:spLocks noGrp="1"/>
          </p:cNvSpPr>
          <p:nvPr>
            <p:ph sz="half" idx="2"/>
          </p:nvPr>
        </p:nvSpPr>
        <p:spPr>
          <a:xfrm>
            <a:off x="629842" y="2505075"/>
            <a:ext cx="3868340" cy="3684588"/>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a:prstGeom prst="rect">
            <a:avLst/>
          </a:prstGeo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Content Placeholder 5"/>
          <p:cNvSpPr>
            <a:spLocks noGrp="1"/>
          </p:cNvSpPr>
          <p:nvPr>
            <p:ph sz="quarter" idx="4"/>
          </p:nvPr>
        </p:nvSpPr>
        <p:spPr>
          <a:xfrm>
            <a:off x="4629150" y="2505075"/>
            <a:ext cx="3887391" cy="3684588"/>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a:xfrm>
            <a:off x="628650" y="6356351"/>
            <a:ext cx="2057400" cy="365125"/>
          </a:xfrm>
          <a:prstGeom prst="rect">
            <a:avLst/>
          </a:prstGeom>
        </p:spPr>
        <p:txBody>
          <a:bodyPr/>
          <a:lstStyle/>
          <a:p>
            <a:fld id="{BC37DAC8-FAEE-4EBF-9802-8F4C1CDBA594}" type="datetime1">
              <a:rPr lang="en-US" smtClean="0">
                <a:solidFill>
                  <a:prstClr val="black">
                    <a:tint val="75000"/>
                  </a:prstClr>
                </a:solidFill>
              </a:rPr>
              <a:pPr/>
              <a:t>2/7/2026</a:t>
            </a:fld>
            <a:endParaRPr lang="en-US">
              <a:solidFill>
                <a:prstClr val="black">
                  <a:tint val="75000"/>
                </a:prstClr>
              </a:solidFill>
            </a:endParaRPr>
          </a:p>
        </p:txBody>
      </p:sp>
      <p:sp>
        <p:nvSpPr>
          <p:cNvPr id="8" name="Footer Placeholder 7"/>
          <p:cNvSpPr>
            <a:spLocks noGrp="1"/>
          </p:cNvSpPr>
          <p:nvPr>
            <p:ph type="ftr" sz="quarter" idx="11"/>
          </p:nvPr>
        </p:nvSpPr>
        <p:spPr>
          <a:xfrm>
            <a:off x="3028950" y="6417689"/>
            <a:ext cx="3086100" cy="365125"/>
          </a:xfrm>
          <a:prstGeom prst="rect">
            <a:avLst/>
          </a:prstGeom>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01C45B1E-3714-436F-A336-26E1E49CD89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15288308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a:xfrm>
            <a:off x="628650" y="6356351"/>
            <a:ext cx="2057400" cy="365125"/>
          </a:xfrm>
          <a:prstGeom prst="rect">
            <a:avLst/>
          </a:prstGeom>
        </p:spPr>
        <p:txBody>
          <a:bodyPr/>
          <a:lstStyle/>
          <a:p>
            <a:fld id="{824F67EE-8DD9-4074-B7FD-52ECB918F0F9}" type="datetime1">
              <a:rPr lang="en-US" smtClean="0">
                <a:solidFill>
                  <a:prstClr val="black">
                    <a:tint val="75000"/>
                  </a:prstClr>
                </a:solidFill>
              </a:rPr>
              <a:pPr/>
              <a:t>2/7/2026</a:t>
            </a:fld>
            <a:endParaRPr lang="en-US">
              <a:solidFill>
                <a:prstClr val="black">
                  <a:tint val="75000"/>
                </a:prstClr>
              </a:solidFill>
            </a:endParaRPr>
          </a:p>
        </p:txBody>
      </p:sp>
      <p:sp>
        <p:nvSpPr>
          <p:cNvPr id="4" name="Footer Placeholder 3"/>
          <p:cNvSpPr>
            <a:spLocks noGrp="1"/>
          </p:cNvSpPr>
          <p:nvPr>
            <p:ph type="ftr" sz="quarter" idx="11"/>
          </p:nvPr>
        </p:nvSpPr>
        <p:spPr>
          <a:xfrm>
            <a:off x="3028950" y="6417689"/>
            <a:ext cx="3086100" cy="365125"/>
          </a:xfrm>
          <a:prstGeom prst="rect">
            <a:avLst/>
          </a:prstGeom>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01C45B1E-3714-436F-A336-26E1E49CD89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5741383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Rectangle 4"/>
          <p:cNvSpPr/>
          <p:nvPr userDrawn="1"/>
        </p:nvSpPr>
        <p:spPr>
          <a:xfrm flipV="1">
            <a:off x="0" y="-237847"/>
            <a:ext cx="9144000" cy="4266508"/>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342900"/>
            <a:endParaRPr lang="en-US" sz="1350">
              <a:solidFill>
                <a:prstClr val="white"/>
              </a:solidFill>
            </a:endParaRPr>
          </a:p>
        </p:txBody>
      </p:sp>
      <p:sp>
        <p:nvSpPr>
          <p:cNvPr id="2" name="Date Placeholder 1"/>
          <p:cNvSpPr>
            <a:spLocks noGrp="1"/>
          </p:cNvSpPr>
          <p:nvPr>
            <p:ph type="dt" sz="half" idx="10"/>
          </p:nvPr>
        </p:nvSpPr>
        <p:spPr>
          <a:xfrm>
            <a:off x="628650" y="6356351"/>
            <a:ext cx="2057400" cy="365125"/>
          </a:xfrm>
          <a:prstGeom prst="rect">
            <a:avLst/>
          </a:prstGeom>
        </p:spPr>
        <p:txBody>
          <a:bodyPr/>
          <a:lstStyle/>
          <a:p>
            <a:fld id="{66A4F2C6-3A16-428D-8890-8CD81BD7772C}" type="datetime1">
              <a:rPr lang="en-US" smtClean="0">
                <a:solidFill>
                  <a:prstClr val="black">
                    <a:tint val="75000"/>
                  </a:prstClr>
                </a:solidFill>
              </a:rPr>
              <a:pPr/>
              <a:t>2/7/2026</a:t>
            </a:fld>
            <a:endParaRPr lang="en-US">
              <a:solidFill>
                <a:prstClr val="black">
                  <a:tint val="75000"/>
                </a:prstClr>
              </a:solidFill>
            </a:endParaRPr>
          </a:p>
        </p:txBody>
      </p:sp>
      <p:sp>
        <p:nvSpPr>
          <p:cNvPr id="3" name="Footer Placeholder 2"/>
          <p:cNvSpPr>
            <a:spLocks noGrp="1"/>
          </p:cNvSpPr>
          <p:nvPr>
            <p:ph type="ftr" sz="quarter" idx="11"/>
          </p:nvPr>
        </p:nvSpPr>
        <p:spPr>
          <a:xfrm>
            <a:off x="3028950" y="6417689"/>
            <a:ext cx="3086100" cy="365125"/>
          </a:xfrm>
          <a:prstGeom prst="rect">
            <a:avLst/>
          </a:prstGeom>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lvl1pPr>
              <a:defRPr>
                <a:solidFill>
                  <a:schemeClr val="bg1"/>
                </a:solidFill>
              </a:defRPr>
            </a:lvl1pPr>
          </a:lstStyle>
          <a:p>
            <a:fld id="{01C45B1E-3714-436F-A336-26E1E49CD898}" type="slidenum">
              <a:rPr lang="en-US" smtClean="0">
                <a:solidFill>
                  <a:prstClr val="white"/>
                </a:solidFill>
              </a:rPr>
              <a:pPr/>
              <a:t>‹#›</a:t>
            </a:fld>
            <a:endParaRPr lang="en-US">
              <a:solidFill>
                <a:prstClr val="white"/>
              </a:solidFill>
            </a:endParaRPr>
          </a:p>
        </p:txBody>
      </p:sp>
      <p:sp>
        <p:nvSpPr>
          <p:cNvPr id="6" name="Rectangle 5"/>
          <p:cNvSpPr/>
          <p:nvPr userDrawn="1"/>
        </p:nvSpPr>
        <p:spPr>
          <a:xfrm>
            <a:off x="0" y="1"/>
            <a:ext cx="308113" cy="365125"/>
          </a:xfrm>
          <a:prstGeom prst="rect">
            <a:avLst/>
          </a:prstGeom>
          <a:solidFill>
            <a:srgbClr val="33CC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prstClr val="white"/>
              </a:solidFill>
            </a:endParaRPr>
          </a:p>
        </p:txBody>
      </p:sp>
      <p:sp>
        <p:nvSpPr>
          <p:cNvPr id="7" name="Rectangle 6"/>
          <p:cNvSpPr/>
          <p:nvPr userDrawn="1"/>
        </p:nvSpPr>
        <p:spPr>
          <a:xfrm>
            <a:off x="314325" y="365126"/>
            <a:ext cx="222388" cy="244475"/>
          </a:xfrm>
          <a:prstGeom prst="rect">
            <a:avLst/>
          </a:prstGeom>
          <a:solidFill>
            <a:srgbClr val="0099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prstClr val="white"/>
              </a:solidFill>
            </a:endParaRPr>
          </a:p>
        </p:txBody>
      </p:sp>
      <p:sp>
        <p:nvSpPr>
          <p:cNvPr id="8" name="Rectangle 7"/>
          <p:cNvSpPr/>
          <p:nvPr userDrawn="1"/>
        </p:nvSpPr>
        <p:spPr>
          <a:xfrm>
            <a:off x="159027" y="616918"/>
            <a:ext cx="155299" cy="21031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prstClr val="white"/>
              </a:solidFill>
            </a:endParaRPr>
          </a:p>
        </p:txBody>
      </p:sp>
    </p:spTree>
    <p:extLst>
      <p:ext uri="{BB962C8B-B14F-4D97-AF65-F5344CB8AC3E}">
        <p14:creationId xmlns:p14="http://schemas.microsoft.com/office/powerpoint/2010/main" val="152651194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a:prstGeom prst="rect">
            <a:avLst/>
          </a:prstGeo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a:prstGeom prst="rect">
            <a:avLst/>
          </a:prstGeo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p:cNvSpPr>
            <a:spLocks noGrp="1"/>
          </p:cNvSpPr>
          <p:nvPr>
            <p:ph type="dt" sz="half" idx="10"/>
          </p:nvPr>
        </p:nvSpPr>
        <p:spPr>
          <a:xfrm>
            <a:off x="628650" y="6356351"/>
            <a:ext cx="2057400" cy="365125"/>
          </a:xfrm>
          <a:prstGeom prst="rect">
            <a:avLst/>
          </a:prstGeom>
        </p:spPr>
        <p:txBody>
          <a:bodyPr/>
          <a:lstStyle/>
          <a:p>
            <a:fld id="{CABE1673-0D0B-4441-9CB1-B21E39A3144D}" type="datetime1">
              <a:rPr lang="en-US" smtClean="0">
                <a:solidFill>
                  <a:prstClr val="black">
                    <a:tint val="75000"/>
                  </a:prstClr>
                </a:solidFill>
              </a:rPr>
              <a:pPr/>
              <a:t>2/7/2026</a:t>
            </a:fld>
            <a:endParaRPr lang="en-US">
              <a:solidFill>
                <a:prstClr val="black">
                  <a:tint val="75000"/>
                </a:prstClr>
              </a:solidFill>
            </a:endParaRPr>
          </a:p>
        </p:txBody>
      </p:sp>
      <p:sp>
        <p:nvSpPr>
          <p:cNvPr id="6" name="Footer Placeholder 5"/>
          <p:cNvSpPr>
            <a:spLocks noGrp="1"/>
          </p:cNvSpPr>
          <p:nvPr>
            <p:ph type="ftr" sz="quarter" idx="11"/>
          </p:nvPr>
        </p:nvSpPr>
        <p:spPr>
          <a:xfrm>
            <a:off x="3028950" y="6417689"/>
            <a:ext cx="3086100" cy="365125"/>
          </a:xfrm>
          <a:prstGeom prst="rect">
            <a:avLst/>
          </a:prstGeom>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01C45B1E-3714-436F-A336-26E1E49CD89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04000253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a:prstGeom prst="rect">
            <a:avLst/>
          </a:prstGeo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a:prstGeom prst="rect">
            <a:avLst/>
          </a:prstGeo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p:cNvSpPr>
            <a:spLocks noGrp="1"/>
          </p:cNvSpPr>
          <p:nvPr>
            <p:ph type="dt" sz="half" idx="10"/>
          </p:nvPr>
        </p:nvSpPr>
        <p:spPr>
          <a:xfrm>
            <a:off x="628650" y="6356351"/>
            <a:ext cx="2057400" cy="365125"/>
          </a:xfrm>
          <a:prstGeom prst="rect">
            <a:avLst/>
          </a:prstGeom>
        </p:spPr>
        <p:txBody>
          <a:bodyPr/>
          <a:lstStyle/>
          <a:p>
            <a:fld id="{B214C546-1FC5-4073-85DF-A5463AB3A4FE}" type="datetime1">
              <a:rPr lang="en-US" smtClean="0">
                <a:solidFill>
                  <a:prstClr val="black">
                    <a:tint val="75000"/>
                  </a:prstClr>
                </a:solidFill>
              </a:rPr>
              <a:pPr/>
              <a:t>2/7/2026</a:t>
            </a:fld>
            <a:endParaRPr lang="en-US">
              <a:solidFill>
                <a:prstClr val="black">
                  <a:tint val="75000"/>
                </a:prstClr>
              </a:solidFill>
            </a:endParaRPr>
          </a:p>
        </p:txBody>
      </p:sp>
      <p:sp>
        <p:nvSpPr>
          <p:cNvPr id="6" name="Footer Placeholder 5"/>
          <p:cNvSpPr>
            <a:spLocks noGrp="1"/>
          </p:cNvSpPr>
          <p:nvPr>
            <p:ph type="ftr" sz="quarter" idx="11"/>
          </p:nvPr>
        </p:nvSpPr>
        <p:spPr>
          <a:xfrm>
            <a:off x="3028950" y="6417689"/>
            <a:ext cx="3086100" cy="365125"/>
          </a:xfrm>
          <a:prstGeom prst="rect">
            <a:avLst/>
          </a:prstGeom>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01C45B1E-3714-436F-A336-26E1E49CD89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28707626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a:xfrm>
            <a:off x="622767" y="1175201"/>
            <a:ext cx="7886700" cy="4351338"/>
          </a:xfrm>
          <a:prstGeom prst="rect">
            <a:avLst/>
          </a:prstGeo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628650" y="6356351"/>
            <a:ext cx="2057400" cy="365125"/>
          </a:xfrm>
          <a:prstGeom prst="rect">
            <a:avLst/>
          </a:prstGeom>
        </p:spPr>
        <p:txBody>
          <a:bodyPr/>
          <a:lstStyle/>
          <a:p>
            <a:fld id="{C58E50A4-9416-4E34-AD0E-4D28205B3AB8}" type="datetime1">
              <a:rPr lang="en-US" smtClean="0">
                <a:solidFill>
                  <a:prstClr val="black">
                    <a:tint val="75000"/>
                  </a:prstClr>
                </a:solidFill>
              </a:rPr>
              <a:pPr/>
              <a:t>2/7/2026</a:t>
            </a:fld>
            <a:endParaRPr lang="en-US">
              <a:solidFill>
                <a:prstClr val="black">
                  <a:tint val="75000"/>
                </a:prstClr>
              </a:solidFill>
            </a:endParaRPr>
          </a:p>
        </p:txBody>
      </p:sp>
      <p:sp>
        <p:nvSpPr>
          <p:cNvPr id="5" name="Footer Placeholder 4"/>
          <p:cNvSpPr>
            <a:spLocks noGrp="1"/>
          </p:cNvSpPr>
          <p:nvPr>
            <p:ph type="ftr" sz="quarter" idx="11"/>
          </p:nvPr>
        </p:nvSpPr>
        <p:spPr>
          <a:xfrm>
            <a:off x="3028950" y="6417689"/>
            <a:ext cx="3086100" cy="365125"/>
          </a:xfrm>
          <a:prstGeom prst="rect">
            <a:avLst/>
          </a:prstGeom>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01C45B1E-3714-436F-A336-26E1E49CD89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76173614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a:prstGeom prst="rect">
            <a:avLst/>
          </a:prstGeo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628650" y="6356351"/>
            <a:ext cx="2057400" cy="365125"/>
          </a:xfrm>
          <a:prstGeom prst="rect">
            <a:avLst/>
          </a:prstGeom>
        </p:spPr>
        <p:txBody>
          <a:bodyPr/>
          <a:lstStyle/>
          <a:p>
            <a:fld id="{AF098787-47D2-48A9-9C71-66F5A7452A9A}" type="datetime1">
              <a:rPr lang="en-US" smtClean="0">
                <a:solidFill>
                  <a:prstClr val="black">
                    <a:tint val="75000"/>
                  </a:prstClr>
                </a:solidFill>
              </a:rPr>
              <a:pPr/>
              <a:t>2/7/2026</a:t>
            </a:fld>
            <a:endParaRPr lang="en-US">
              <a:solidFill>
                <a:prstClr val="black">
                  <a:tint val="75000"/>
                </a:prstClr>
              </a:solidFill>
            </a:endParaRPr>
          </a:p>
        </p:txBody>
      </p:sp>
      <p:sp>
        <p:nvSpPr>
          <p:cNvPr id="5" name="Footer Placeholder 4"/>
          <p:cNvSpPr>
            <a:spLocks noGrp="1"/>
          </p:cNvSpPr>
          <p:nvPr>
            <p:ph type="ftr" sz="quarter" idx="11"/>
          </p:nvPr>
        </p:nvSpPr>
        <p:spPr>
          <a:xfrm>
            <a:off x="3028950" y="6417689"/>
            <a:ext cx="3086100" cy="365125"/>
          </a:xfrm>
          <a:prstGeom prst="rect">
            <a:avLst/>
          </a:prstGeom>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01C45B1E-3714-436F-A336-26E1E49CD89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28011759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 preserve="1">
  <p:cSld name="Photo - Vertical">
    <p:spTree>
      <p:nvGrpSpPr>
        <p:cNvPr id="1" name=""/>
        <p:cNvGrpSpPr/>
        <p:nvPr/>
      </p:nvGrpSpPr>
      <p:grpSpPr>
        <a:xfrm>
          <a:off x="0" y="0"/>
          <a:ext cx="0" cy="0"/>
          <a:chOff x="0" y="0"/>
          <a:chExt cx="0" cy="0"/>
        </a:xfrm>
      </p:grpSpPr>
      <p:sp>
        <p:nvSpPr>
          <p:cNvPr id="38" name="Shape 38"/>
          <p:cNvSpPr>
            <a:spLocks noGrp="1"/>
          </p:cNvSpPr>
          <p:nvPr>
            <p:ph type="pic" sz="half" idx="13"/>
          </p:nvPr>
        </p:nvSpPr>
        <p:spPr>
          <a:xfrm>
            <a:off x="4723805" y="446484"/>
            <a:ext cx="3750469" cy="5786438"/>
          </a:xfrm>
          <a:prstGeom prst="rect">
            <a:avLst/>
          </a:prstGeom>
        </p:spPr>
        <p:txBody>
          <a:bodyPr lIns="91439" tIns="45719" rIns="91439" bIns="45719" anchor="t">
            <a:noAutofit/>
          </a:bodyPr>
          <a:lstStyle/>
          <a:p>
            <a:endParaRPr/>
          </a:p>
        </p:txBody>
      </p:sp>
      <p:sp>
        <p:nvSpPr>
          <p:cNvPr id="39" name="Shape 39"/>
          <p:cNvSpPr>
            <a:spLocks noGrp="1"/>
          </p:cNvSpPr>
          <p:nvPr>
            <p:ph type="title"/>
          </p:nvPr>
        </p:nvSpPr>
        <p:spPr>
          <a:xfrm>
            <a:off x="669727" y="446484"/>
            <a:ext cx="3750469" cy="2803922"/>
          </a:xfrm>
          <a:prstGeom prst="rect">
            <a:avLst/>
          </a:prstGeom>
        </p:spPr>
        <p:txBody>
          <a:bodyPr anchor="b"/>
          <a:lstStyle>
            <a:lvl1pPr>
              <a:defRPr sz="3164"/>
            </a:lvl1pPr>
          </a:lstStyle>
          <a:p>
            <a:r>
              <a:t>Title Text</a:t>
            </a:r>
          </a:p>
        </p:txBody>
      </p:sp>
      <p:sp>
        <p:nvSpPr>
          <p:cNvPr id="40" name="Shape 40"/>
          <p:cNvSpPr>
            <a:spLocks noGrp="1"/>
          </p:cNvSpPr>
          <p:nvPr>
            <p:ph type="body" sz="quarter" idx="1"/>
          </p:nvPr>
        </p:nvSpPr>
        <p:spPr>
          <a:xfrm>
            <a:off x="669727" y="3348634"/>
            <a:ext cx="3750469" cy="2884289"/>
          </a:xfrm>
          <a:prstGeom prst="rect">
            <a:avLst/>
          </a:prstGeom>
        </p:spPr>
        <p:txBody>
          <a:bodyPr anchor="t"/>
          <a:lstStyle>
            <a:lvl1pPr marL="0" indent="0" algn="ctr">
              <a:spcBef>
                <a:spcPts val="0"/>
              </a:spcBef>
              <a:buSzTx/>
              <a:buNone/>
              <a:defRPr sz="1688"/>
            </a:lvl1pPr>
            <a:lvl2pPr marL="0" indent="120547" algn="ctr">
              <a:spcBef>
                <a:spcPts val="0"/>
              </a:spcBef>
              <a:buSzTx/>
              <a:buNone/>
              <a:defRPr sz="1688"/>
            </a:lvl2pPr>
            <a:lvl3pPr marL="0" indent="241093" algn="ctr">
              <a:spcBef>
                <a:spcPts val="0"/>
              </a:spcBef>
              <a:buSzTx/>
              <a:buNone/>
              <a:defRPr sz="1688"/>
            </a:lvl3pPr>
            <a:lvl4pPr marL="0" indent="361640" algn="ctr">
              <a:spcBef>
                <a:spcPts val="0"/>
              </a:spcBef>
              <a:buSzTx/>
              <a:buNone/>
              <a:defRPr sz="1688"/>
            </a:lvl4pPr>
            <a:lvl5pPr marL="0" indent="482186" algn="ctr">
              <a:spcBef>
                <a:spcPts val="0"/>
              </a:spcBef>
              <a:buSzTx/>
              <a:buNone/>
              <a:defRPr sz="1688"/>
            </a:lvl5pPr>
          </a:lstStyle>
          <a:p>
            <a:r>
              <a:t>Body Level One</a:t>
            </a:r>
          </a:p>
          <a:p>
            <a:pPr lvl="1"/>
            <a:r>
              <a:t>Body Level Two</a:t>
            </a:r>
          </a:p>
          <a:p>
            <a:pPr lvl="2"/>
            <a:r>
              <a:t>Body Level Three</a:t>
            </a:r>
          </a:p>
          <a:p>
            <a:pPr lvl="3"/>
            <a:r>
              <a:t>Body Level Four</a:t>
            </a:r>
          </a:p>
          <a:p>
            <a:pPr lvl="4"/>
            <a:r>
              <a:t>Body Level Five</a:t>
            </a:r>
          </a:p>
        </p:txBody>
      </p:sp>
      <p:sp>
        <p:nvSpPr>
          <p:cNvPr id="41" name="Shape 41"/>
          <p:cNvSpPr>
            <a:spLocks noGrp="1"/>
          </p:cNvSpPr>
          <p:nvPr>
            <p:ph type="sldNum" sz="quarter" idx="2"/>
          </p:nvPr>
        </p:nvSpPr>
        <p:spPr>
          <a:xfrm>
            <a:off x="4437983" y="6505278"/>
            <a:ext cx="259105" cy="267891"/>
          </a:xfrm>
          <a:prstGeom prst="rect">
            <a:avLst/>
          </a:prstGeom>
        </p:spPr>
        <p:txBody>
          <a:bodyPr/>
          <a:lstStyle/>
          <a:p>
            <a:fld id="{86CB4B4D-7CA3-9044-876B-883B54F8677D}" type="slidenum">
              <a:rPr>
                <a:solidFill>
                  <a:prstClr val="white"/>
                </a:solidFill>
              </a:rPr>
              <a:pPr/>
              <a:t>‹#›</a:t>
            </a:fld>
            <a:endParaRPr>
              <a:solidFill>
                <a:prstClr val="white"/>
              </a:solidFill>
            </a:endParaRPr>
          </a:p>
        </p:txBody>
      </p:sp>
    </p:spTree>
    <p:extLst>
      <p:ext uri="{BB962C8B-B14F-4D97-AF65-F5344CB8AC3E}">
        <p14:creationId xmlns:p14="http://schemas.microsoft.com/office/powerpoint/2010/main" val="2704717593"/>
      </p:ext>
    </p:extLst>
  </p:cSld>
  <p:clrMapOvr>
    <a:masterClrMapping/>
  </p:clrMapOvr>
  <p:transition spd="med"/>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One column text">
    <p:spTree>
      <p:nvGrpSpPr>
        <p:cNvPr id="1" name="Shape 33"/>
        <p:cNvGrpSpPr/>
        <p:nvPr/>
      </p:nvGrpSpPr>
      <p:grpSpPr>
        <a:xfrm>
          <a:off x="0" y="0"/>
          <a:ext cx="0" cy="0"/>
          <a:chOff x="0" y="0"/>
          <a:chExt cx="0" cy="0"/>
        </a:xfrm>
      </p:grpSpPr>
      <p:sp>
        <p:nvSpPr>
          <p:cNvPr id="35" name="Shape 35"/>
          <p:cNvSpPr txBox="1">
            <a:spLocks noGrp="1"/>
          </p:cNvSpPr>
          <p:nvPr>
            <p:ph type="title"/>
          </p:nvPr>
        </p:nvSpPr>
        <p:spPr>
          <a:xfrm>
            <a:off x="311701" y="842402"/>
            <a:ext cx="2807999" cy="1007599"/>
          </a:xfrm>
          <a:prstGeom prst="rect">
            <a:avLst/>
          </a:prstGeom>
        </p:spPr>
        <p:txBody>
          <a:bodyPr lIns="91425" tIns="91425" rIns="91425" bIns="91425" anchor="b" anchorCtr="0"/>
          <a:lstStyle>
            <a:lvl1pPr lvl="0">
              <a:spcBef>
                <a:spcPts val="0"/>
              </a:spcBef>
              <a:buSzPct val="100000"/>
              <a:defRPr sz="1800"/>
            </a:lvl1pPr>
            <a:lvl2pPr lvl="1">
              <a:spcBef>
                <a:spcPts val="0"/>
              </a:spcBef>
              <a:buSzPct val="100000"/>
              <a:defRPr sz="1800"/>
            </a:lvl2pPr>
            <a:lvl3pPr lvl="2">
              <a:spcBef>
                <a:spcPts val="0"/>
              </a:spcBef>
              <a:buSzPct val="100000"/>
              <a:defRPr sz="1800"/>
            </a:lvl3pPr>
            <a:lvl4pPr lvl="3">
              <a:spcBef>
                <a:spcPts val="0"/>
              </a:spcBef>
              <a:buSzPct val="100000"/>
              <a:defRPr sz="1800"/>
            </a:lvl4pPr>
            <a:lvl5pPr lvl="4">
              <a:spcBef>
                <a:spcPts val="0"/>
              </a:spcBef>
              <a:buSzPct val="100000"/>
              <a:defRPr sz="1800"/>
            </a:lvl5pPr>
            <a:lvl6pPr lvl="5">
              <a:spcBef>
                <a:spcPts val="0"/>
              </a:spcBef>
              <a:buSzPct val="100000"/>
              <a:defRPr sz="1800"/>
            </a:lvl6pPr>
            <a:lvl7pPr lvl="6">
              <a:spcBef>
                <a:spcPts val="0"/>
              </a:spcBef>
              <a:buSzPct val="100000"/>
              <a:defRPr sz="1800"/>
            </a:lvl7pPr>
            <a:lvl8pPr lvl="7">
              <a:spcBef>
                <a:spcPts val="0"/>
              </a:spcBef>
              <a:buSzPct val="100000"/>
              <a:defRPr sz="1800"/>
            </a:lvl8pPr>
            <a:lvl9pPr lvl="8">
              <a:spcBef>
                <a:spcPts val="0"/>
              </a:spcBef>
              <a:buSzPct val="100000"/>
              <a:defRPr sz="1800"/>
            </a:lvl9pPr>
          </a:lstStyle>
          <a:p>
            <a:endParaRPr/>
          </a:p>
        </p:txBody>
      </p:sp>
      <p:sp>
        <p:nvSpPr>
          <p:cNvPr id="36" name="Shape 36"/>
          <p:cNvSpPr txBox="1">
            <a:spLocks noGrp="1"/>
          </p:cNvSpPr>
          <p:nvPr>
            <p:ph type="body" idx="1"/>
          </p:nvPr>
        </p:nvSpPr>
        <p:spPr>
          <a:xfrm>
            <a:off x="311701" y="2157604"/>
            <a:ext cx="2807999" cy="3934400"/>
          </a:xfrm>
          <a:prstGeom prst="rect">
            <a:avLst/>
          </a:prstGeom>
        </p:spPr>
        <p:txBody>
          <a:bodyPr lIns="91425" tIns="91425" rIns="91425" bIns="91425" anchor="t" anchorCtr="0"/>
          <a:lstStyle>
            <a:lvl1pPr lvl="0">
              <a:spcBef>
                <a:spcPts val="0"/>
              </a:spcBef>
              <a:buSzPct val="100000"/>
              <a:defRPr sz="900"/>
            </a:lvl1pPr>
            <a:lvl2pPr lvl="1">
              <a:spcBef>
                <a:spcPts val="0"/>
              </a:spcBef>
              <a:buSzPct val="100000"/>
              <a:defRPr sz="900"/>
            </a:lvl2pPr>
            <a:lvl3pPr lvl="2">
              <a:spcBef>
                <a:spcPts val="0"/>
              </a:spcBef>
              <a:buSzPct val="100000"/>
              <a:defRPr sz="900"/>
            </a:lvl3pPr>
            <a:lvl4pPr lvl="3">
              <a:spcBef>
                <a:spcPts val="0"/>
              </a:spcBef>
              <a:buSzPct val="100000"/>
              <a:defRPr sz="900"/>
            </a:lvl4pPr>
            <a:lvl5pPr lvl="4">
              <a:spcBef>
                <a:spcPts val="0"/>
              </a:spcBef>
              <a:buSzPct val="100000"/>
              <a:defRPr sz="900"/>
            </a:lvl5pPr>
            <a:lvl6pPr lvl="5">
              <a:spcBef>
                <a:spcPts val="0"/>
              </a:spcBef>
              <a:buSzPct val="100000"/>
              <a:defRPr sz="900"/>
            </a:lvl6pPr>
            <a:lvl7pPr lvl="6">
              <a:spcBef>
                <a:spcPts val="0"/>
              </a:spcBef>
              <a:buSzPct val="100000"/>
              <a:defRPr sz="900"/>
            </a:lvl7pPr>
            <a:lvl8pPr lvl="7">
              <a:spcBef>
                <a:spcPts val="0"/>
              </a:spcBef>
              <a:buSzPct val="100000"/>
              <a:defRPr sz="900"/>
            </a:lvl8pPr>
            <a:lvl9pPr lvl="8">
              <a:spcBef>
                <a:spcPts val="0"/>
              </a:spcBef>
              <a:buSzPct val="100000"/>
              <a:defRPr sz="900"/>
            </a:lvl9pPr>
          </a:lstStyle>
          <a:p>
            <a:endParaRPr/>
          </a:p>
        </p:txBody>
      </p:sp>
      <p:sp>
        <p:nvSpPr>
          <p:cNvPr id="37" name="Shape 37"/>
          <p:cNvSpPr txBox="1">
            <a:spLocks noGrp="1"/>
          </p:cNvSpPr>
          <p:nvPr>
            <p:ph type="sldNum" idx="12"/>
          </p:nvPr>
        </p:nvSpPr>
        <p:spPr>
          <a:xfrm>
            <a:off x="8472458" y="6217621"/>
            <a:ext cx="548699" cy="524800"/>
          </a:xfrm>
          <a:prstGeom prst="rect">
            <a:avLst/>
          </a:prstGeom>
        </p:spPr>
        <p:txBody>
          <a:bodyPr lIns="91425" tIns="91425" rIns="91425" bIns="91425" anchor="ctr" anchorCtr="0">
            <a:noAutofit/>
          </a:bodyPr>
          <a:lstStyle/>
          <a:p>
            <a:fld id="{00000000-1234-1234-1234-123412341234}" type="slidenum">
              <a:rPr lang="en" smtClean="0">
                <a:solidFill>
                  <a:prstClr val="white"/>
                </a:solidFill>
              </a:rPr>
              <a:pPr/>
              <a:t>‹#›</a:t>
            </a:fld>
            <a:endParaRPr lang="en">
              <a:solidFill>
                <a:prstClr val="white"/>
              </a:solidFill>
            </a:endParaRPr>
          </a:p>
        </p:txBody>
      </p:sp>
    </p:spTree>
    <p:extLst>
      <p:ext uri="{BB962C8B-B14F-4D97-AF65-F5344CB8AC3E}">
        <p14:creationId xmlns:p14="http://schemas.microsoft.com/office/powerpoint/2010/main" val="382463337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54107" y="351211"/>
            <a:ext cx="8382000" cy="553998"/>
          </a:xfrm>
          <a:prstGeom prst="rect">
            <a:avLst/>
          </a:prstGeom>
        </p:spPr>
        <p:txBody>
          <a:bodyPr/>
          <a:lstStyle>
            <a:lvl1pPr>
              <a:defRPr sz="3000" b="1">
                <a:solidFill>
                  <a:schemeClr val="tx1"/>
                </a:solidFill>
              </a:defRPr>
            </a:lvl1pPr>
          </a:lstStyle>
          <a:p>
            <a:r>
              <a:rPr lang="en-US" dirty="0"/>
              <a:t>Click to edit Master title style</a:t>
            </a:r>
          </a:p>
        </p:txBody>
      </p:sp>
      <p:sp>
        <p:nvSpPr>
          <p:cNvPr id="6" name="Text Placeholder 5"/>
          <p:cNvSpPr>
            <a:spLocks noGrp="1"/>
          </p:cNvSpPr>
          <p:nvPr>
            <p:ph type="body" sz="quarter" idx="10"/>
          </p:nvPr>
        </p:nvSpPr>
        <p:spPr>
          <a:xfrm>
            <a:off x="381001" y="1411553"/>
            <a:ext cx="8382000" cy="2210862"/>
          </a:xfrm>
          <a:prstGeom prst="rect">
            <a:avLst/>
          </a:prstGeom>
        </p:spPr>
        <p:txBody>
          <a:bodyPr/>
          <a:lstStyle>
            <a:lvl1pPr>
              <a:lnSpc>
                <a:spcPct val="90000"/>
              </a:lnSpc>
              <a:defRPr/>
            </a:lvl1pPr>
            <a:lvl2pPr>
              <a:lnSpc>
                <a:spcPct val="90000"/>
              </a:lnSpc>
              <a:defRPr/>
            </a:lvl2pPr>
            <a:lvl3pPr>
              <a:lnSpc>
                <a:spcPct val="90000"/>
              </a:lnSpc>
              <a:defRPr/>
            </a:lvl3pPr>
            <a:lvl4pPr>
              <a:lnSpc>
                <a:spcPct val="90000"/>
              </a:lnSpc>
              <a:defRPr/>
            </a:lvl4pPr>
            <a:lvl5pPr>
              <a:lnSpc>
                <a:spcPct val="90000"/>
              </a:lnSpc>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310200155"/>
      </p:ext>
    </p:extLst>
  </p:cSld>
  <p:clrMapOvr>
    <a:masterClrMapping/>
  </p:clrMapOvr>
  <p:transition>
    <p:fad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1_section">
    <p:spTree>
      <p:nvGrpSpPr>
        <p:cNvPr id="1" name=""/>
        <p:cNvGrpSpPr/>
        <p:nvPr/>
      </p:nvGrpSpPr>
      <p:grpSpPr>
        <a:xfrm>
          <a:off x="0" y="0"/>
          <a:ext cx="0" cy="0"/>
          <a:chOff x="0" y="0"/>
          <a:chExt cx="0" cy="0"/>
        </a:xfrm>
      </p:grpSpPr>
      <p:sp>
        <p:nvSpPr>
          <p:cNvPr id="5" name="Rectangle 4"/>
          <p:cNvSpPr/>
          <p:nvPr userDrawn="1"/>
        </p:nvSpPr>
        <p:spPr>
          <a:xfrm>
            <a:off x="4572000" y="0"/>
            <a:ext cx="4572000" cy="68580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675">
              <a:solidFill>
                <a:prstClr val="white"/>
              </a:solidFill>
            </a:endParaRPr>
          </a:p>
        </p:txBody>
      </p:sp>
    </p:spTree>
    <p:extLst>
      <p:ext uri="{BB962C8B-B14F-4D97-AF65-F5344CB8AC3E}">
        <p14:creationId xmlns:p14="http://schemas.microsoft.com/office/powerpoint/2010/main" val="2870216244"/>
      </p:ext>
    </p:extLst>
  </p:cSld>
  <p:clrMapOvr>
    <a:masterClrMapping/>
  </p:clrMapOvr>
  <p:extLst>
    <p:ext uri="{DCECCB84-F9BA-43D5-87BE-67443E8EF086}">
      <p15:sldGuideLst xmlns:p15="http://schemas.microsoft.com/office/powerpoint/2012/main">
        <p15:guide id="1" orient="horz" pos="3240">
          <p15:clr>
            <a:srgbClr val="FBAE40"/>
          </p15:clr>
        </p15:guide>
        <p15:guide id="2" pos="5760">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type="tx" preserve="1">
  <p:cSld name="Title - Top">
    <p:spTree>
      <p:nvGrpSpPr>
        <p:cNvPr id="1" name=""/>
        <p:cNvGrpSpPr/>
        <p:nvPr/>
      </p:nvGrpSpPr>
      <p:grpSpPr>
        <a:xfrm>
          <a:off x="0" y="0"/>
          <a:ext cx="0" cy="0"/>
          <a:chOff x="0" y="0"/>
          <a:chExt cx="0" cy="0"/>
        </a:xfrm>
      </p:grpSpPr>
      <p:sp>
        <p:nvSpPr>
          <p:cNvPr id="48" name="Shape 48"/>
          <p:cNvSpPr>
            <a:spLocks noGrp="1"/>
          </p:cNvSpPr>
          <p:nvPr>
            <p:ph type="title"/>
          </p:nvPr>
        </p:nvSpPr>
        <p:spPr>
          <a:xfrm>
            <a:off x="669727" y="312540"/>
            <a:ext cx="7804547" cy="1518047"/>
          </a:xfrm>
          <a:prstGeom prst="rect">
            <a:avLst/>
          </a:prstGeom>
        </p:spPr>
        <p:txBody>
          <a:bodyPr/>
          <a:lstStyle/>
          <a:p>
            <a:r>
              <a:t>Title Text</a:t>
            </a:r>
          </a:p>
        </p:txBody>
      </p:sp>
      <p:sp>
        <p:nvSpPr>
          <p:cNvPr id="49" name="Shape 49"/>
          <p:cNvSpPr>
            <a:spLocks noGrp="1"/>
          </p:cNvSpPr>
          <p:nvPr>
            <p:ph type="sldNum" sz="quarter" idx="2"/>
          </p:nvPr>
        </p:nvSpPr>
        <p:spPr>
          <a:xfrm>
            <a:off x="4437983" y="6505278"/>
            <a:ext cx="259105" cy="267891"/>
          </a:xfrm>
          <a:prstGeom prst="rect">
            <a:avLst/>
          </a:prstGeom>
        </p:spPr>
        <p:txBody>
          <a:bodyPr/>
          <a:lstStyle/>
          <a:p>
            <a:fld id="{86CB4B4D-7CA3-9044-876B-883B54F8677D}" type="slidenum">
              <a:rPr>
                <a:solidFill>
                  <a:prstClr val="white"/>
                </a:solidFill>
              </a:rPr>
              <a:pPr/>
              <a:t>‹#›</a:t>
            </a:fld>
            <a:endParaRPr>
              <a:solidFill>
                <a:prstClr val="white"/>
              </a:solidFill>
            </a:endParaRPr>
          </a:p>
        </p:txBody>
      </p:sp>
    </p:spTree>
    <p:extLst>
      <p:ext uri="{BB962C8B-B14F-4D97-AF65-F5344CB8AC3E}">
        <p14:creationId xmlns:p14="http://schemas.microsoft.com/office/powerpoint/2010/main" val="398168422"/>
      </p:ext>
    </p:extLst>
  </p:cSld>
  <p:clrMapOvr>
    <a:masterClrMapping/>
  </p:clrMapOvr>
  <p:transition spd="med"/>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6_section">
    <p:spTree>
      <p:nvGrpSpPr>
        <p:cNvPr id="1" name=""/>
        <p:cNvGrpSpPr/>
        <p:nvPr/>
      </p:nvGrpSpPr>
      <p:grpSpPr>
        <a:xfrm>
          <a:off x="0" y="0"/>
          <a:ext cx="0" cy="0"/>
          <a:chOff x="0" y="0"/>
          <a:chExt cx="0" cy="0"/>
        </a:xfrm>
      </p:grpSpPr>
      <p:sp>
        <p:nvSpPr>
          <p:cNvPr id="5" name="Rectangle 4"/>
          <p:cNvSpPr/>
          <p:nvPr userDrawn="1"/>
        </p:nvSpPr>
        <p:spPr>
          <a:xfrm>
            <a:off x="0" y="3429002"/>
            <a:ext cx="9144000" cy="3428999"/>
          </a:xfrm>
          <a:prstGeom prst="rect">
            <a:avLst/>
          </a:prstGeom>
          <a:solidFill>
            <a:srgbClr val="58536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900">
              <a:solidFill>
                <a:prstClr val="white"/>
              </a:solidFill>
            </a:endParaRPr>
          </a:p>
        </p:txBody>
      </p:sp>
      <p:sp>
        <p:nvSpPr>
          <p:cNvPr id="3" name="Rectangle 2"/>
          <p:cNvSpPr/>
          <p:nvPr userDrawn="1"/>
        </p:nvSpPr>
        <p:spPr>
          <a:xfrm>
            <a:off x="0" y="2"/>
            <a:ext cx="9144000" cy="3428999"/>
          </a:xfrm>
          <a:prstGeom prst="rect">
            <a:avLst/>
          </a:prstGeom>
          <a:solidFill>
            <a:srgbClr val="ADB2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900">
              <a:solidFill>
                <a:prstClr val="white"/>
              </a:solidFill>
            </a:endParaRPr>
          </a:p>
        </p:txBody>
      </p:sp>
    </p:spTree>
    <p:extLst>
      <p:ext uri="{BB962C8B-B14F-4D97-AF65-F5344CB8AC3E}">
        <p14:creationId xmlns:p14="http://schemas.microsoft.com/office/powerpoint/2010/main" val="2854461622"/>
      </p:ext>
    </p:extLst>
  </p:cSld>
  <p:clrMapOvr>
    <a:masterClrMapping/>
  </p:clrMapOvr>
  <p:extLst>
    <p:ext uri="{DCECCB84-F9BA-43D5-87BE-67443E8EF086}">
      <p15:sldGuideLst xmlns:p15="http://schemas.microsoft.com/office/powerpoint/2012/main">
        <p15:guide id="1" orient="horz" pos="3240">
          <p15:clr>
            <a:srgbClr val="FBAE40"/>
          </p15:clr>
        </p15:guide>
        <p15:guide id="2" pos="5760">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_Demo, Video etc. &quot;special&quot; slides">
    <p:spTree>
      <p:nvGrpSpPr>
        <p:cNvPr id="1" name=""/>
        <p:cNvGrpSpPr/>
        <p:nvPr/>
      </p:nvGrpSpPr>
      <p:grpSpPr>
        <a:xfrm>
          <a:off x="0" y="0"/>
          <a:ext cx="0" cy="0"/>
          <a:chOff x="0" y="0"/>
          <a:chExt cx="0" cy="0"/>
        </a:xfrm>
      </p:grpSpPr>
      <p:sp>
        <p:nvSpPr>
          <p:cNvPr id="2" name="Title 1"/>
          <p:cNvSpPr>
            <a:spLocks noGrp="1"/>
          </p:cNvSpPr>
          <p:nvPr>
            <p:ph type="ctrTitle"/>
          </p:nvPr>
        </p:nvSpPr>
        <p:spPr>
          <a:xfrm>
            <a:off x="228601" y="0"/>
            <a:ext cx="7043208" cy="1523494"/>
          </a:xfrm>
          <a:prstGeom prst="rect">
            <a:avLst/>
          </a:prstGeom>
        </p:spPr>
        <p:txBody>
          <a:bodyPr anchor="ctr" anchorCtr="0">
            <a:noAutofit/>
          </a:bodyPr>
          <a:lstStyle>
            <a:lvl1pPr>
              <a:lnSpc>
                <a:spcPct val="90000"/>
              </a:lnSpc>
              <a:defRPr sz="4050"/>
            </a:lvl1pPr>
          </a:lstStyle>
          <a:p>
            <a:r>
              <a:rPr lang="en-US"/>
              <a:t>Click to edit Master title style</a:t>
            </a:r>
            <a:endParaRPr lang="en-US" dirty="0"/>
          </a:p>
        </p:txBody>
      </p:sp>
      <p:sp>
        <p:nvSpPr>
          <p:cNvPr id="3" name="Subtitle 2"/>
          <p:cNvSpPr>
            <a:spLocks noGrp="1"/>
          </p:cNvSpPr>
          <p:nvPr>
            <p:ph type="subTitle" idx="1"/>
          </p:nvPr>
        </p:nvSpPr>
        <p:spPr>
          <a:xfrm>
            <a:off x="1368956" y="4344989"/>
            <a:ext cx="7043208" cy="461665"/>
          </a:xfrm>
          <a:prstGeom prst="rect">
            <a:avLst/>
          </a:prstGeom>
        </p:spPr>
        <p:txBody>
          <a:bodyPr>
            <a:noAutofit/>
          </a:bodyPr>
          <a:lstStyle>
            <a:lvl1pPr marL="0" indent="0" algn="l">
              <a:lnSpc>
                <a:spcPct val="90000"/>
              </a:lnSpc>
              <a:spcBef>
                <a:spcPts val="0"/>
              </a:spcBef>
              <a:buNone/>
              <a:defRPr>
                <a:solidFill>
                  <a:schemeClr val="bg1"/>
                </a:solidFill>
              </a:defRPr>
            </a:lvl1pPr>
            <a:lvl2pPr marL="342869" indent="0" algn="ctr">
              <a:buNone/>
              <a:defRPr>
                <a:solidFill>
                  <a:schemeClr val="tx1">
                    <a:tint val="75000"/>
                  </a:schemeClr>
                </a:solidFill>
              </a:defRPr>
            </a:lvl2pPr>
            <a:lvl3pPr marL="685737" indent="0" algn="ctr">
              <a:buNone/>
              <a:defRPr>
                <a:solidFill>
                  <a:schemeClr val="tx1">
                    <a:tint val="75000"/>
                  </a:schemeClr>
                </a:solidFill>
              </a:defRPr>
            </a:lvl3pPr>
            <a:lvl4pPr marL="1028606" indent="0" algn="ctr">
              <a:buNone/>
              <a:defRPr>
                <a:solidFill>
                  <a:schemeClr val="tx1">
                    <a:tint val="75000"/>
                  </a:schemeClr>
                </a:solidFill>
              </a:defRPr>
            </a:lvl4pPr>
            <a:lvl5pPr marL="1371476" indent="0" algn="ctr">
              <a:buNone/>
              <a:defRPr>
                <a:solidFill>
                  <a:schemeClr val="tx1">
                    <a:tint val="75000"/>
                  </a:schemeClr>
                </a:solidFill>
              </a:defRPr>
            </a:lvl5pPr>
            <a:lvl6pPr marL="1714344" indent="0" algn="ctr">
              <a:buNone/>
              <a:defRPr>
                <a:solidFill>
                  <a:schemeClr val="tx1">
                    <a:tint val="75000"/>
                  </a:schemeClr>
                </a:solidFill>
              </a:defRPr>
            </a:lvl6pPr>
            <a:lvl7pPr marL="2057213" indent="0" algn="ctr">
              <a:buNone/>
              <a:defRPr>
                <a:solidFill>
                  <a:schemeClr val="tx1">
                    <a:tint val="75000"/>
                  </a:schemeClr>
                </a:solidFill>
              </a:defRPr>
            </a:lvl7pPr>
            <a:lvl8pPr marL="2400081" indent="0" algn="ctr">
              <a:buNone/>
              <a:defRPr>
                <a:solidFill>
                  <a:schemeClr val="tx1">
                    <a:tint val="75000"/>
                  </a:schemeClr>
                </a:solidFill>
              </a:defRPr>
            </a:lvl8pPr>
            <a:lvl9pPr marL="2742950" indent="0" algn="ctr">
              <a:buNone/>
              <a:defRPr>
                <a:solidFill>
                  <a:schemeClr val="tx1">
                    <a:tint val="75000"/>
                  </a:schemeClr>
                </a:solidFill>
              </a:defRPr>
            </a:lvl9pPr>
          </a:lstStyle>
          <a:p>
            <a:r>
              <a:rPr lang="en-US"/>
              <a:t>Click to edit Master subtitle style</a:t>
            </a:r>
            <a:endParaRPr lang="en-US" dirty="0"/>
          </a:p>
        </p:txBody>
      </p:sp>
      <p:sp>
        <p:nvSpPr>
          <p:cNvPr id="7" name="Text Placeholder 6"/>
          <p:cNvSpPr>
            <a:spLocks noGrp="1"/>
          </p:cNvSpPr>
          <p:nvPr>
            <p:ph type="body" sz="quarter" idx="10"/>
          </p:nvPr>
        </p:nvSpPr>
        <p:spPr>
          <a:xfrm>
            <a:off x="722050" y="2355850"/>
            <a:ext cx="7690114" cy="1384994"/>
          </a:xfrm>
          <a:prstGeom prst="rect">
            <a:avLst/>
          </a:prstGeom>
        </p:spPr>
        <p:txBody>
          <a:bodyPr>
            <a:noAutofit/>
            <a:scene3d>
              <a:camera prst="orthographicFront"/>
              <a:lightRig rig="flat" dir="t"/>
            </a:scene3d>
            <a:sp3d extrusionH="88900" contourW="2540">
              <a:bevelT w="38100" h="31750"/>
              <a:contourClr>
                <a:srgbClr val="F4A234"/>
              </a:contourClr>
            </a:sp3d>
          </a:bodyPr>
          <a:lstStyle>
            <a:lvl1pPr marL="0" indent="0" algn="l">
              <a:buFont typeface="Arial" pitchFamily="34" charset="0"/>
              <a:buNone/>
              <a:defRPr kumimoji="0" lang="en-US" sz="7499" b="1" i="1" u="none" strike="noStrike" kern="1200" cap="none" spc="-482" normalizeH="0" baseline="0" noProof="0" dirty="0" smtClean="0">
                <a:ln w="11430"/>
                <a:gradFill>
                  <a:gsLst>
                    <a:gs pos="0">
                      <a:srgbClr val="FF9929">
                        <a:lumMod val="20000"/>
                        <a:lumOff val="80000"/>
                      </a:srgbClr>
                    </a:gs>
                    <a:gs pos="28000">
                      <a:srgbClr val="F8F57B"/>
                    </a:gs>
                    <a:gs pos="62000">
                      <a:srgbClr val="D5B953"/>
                    </a:gs>
                    <a:gs pos="88000">
                      <a:srgbClr val="D1943B"/>
                    </a:gs>
                  </a:gsLst>
                  <a:lin ang="5400000"/>
                </a:gradFill>
                <a:effectLst>
                  <a:outerShdw blurRad="50800" dist="39000" dir="5460000" algn="tl">
                    <a:srgbClr val="000000">
                      <a:alpha val="38000"/>
                    </a:srgbClr>
                  </a:outerShdw>
                </a:effectLst>
                <a:uLnTx/>
                <a:uFillTx/>
                <a:latin typeface="+mn-lt"/>
                <a:ea typeface="+mn-ea"/>
                <a:cs typeface="+mn-cs"/>
              </a:defRPr>
            </a:lvl1pPr>
          </a:lstStyle>
          <a:p>
            <a:pPr lvl="0"/>
            <a:r>
              <a:rPr lang="en-US"/>
              <a:t>Click to edit Master text styles</a:t>
            </a:r>
          </a:p>
        </p:txBody>
      </p:sp>
    </p:spTree>
    <p:extLst>
      <p:ext uri="{BB962C8B-B14F-4D97-AF65-F5344CB8AC3E}">
        <p14:creationId xmlns:p14="http://schemas.microsoft.com/office/powerpoint/2010/main" val="3822640346"/>
      </p:ext>
    </p:extLst>
  </p:cSld>
  <p:clrMapOvr>
    <a:masterClrMapping/>
  </p:clrMapOvr>
  <p:transition>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2"/>
            <a:ext cx="7886700" cy="812849"/>
          </a:xfrm>
          <a:prstGeom prst="rect">
            <a:avLst/>
          </a:prstGeom>
        </p:spPr>
        <p:txBody>
          <a:bodyPr vert="horz" lIns="91440" tIns="45720" rIns="91440" bIns="45720" rtlCol="0" anchor="ctr">
            <a:normAutofit/>
          </a:bodyPr>
          <a:lstStyle/>
          <a:p>
            <a:r>
              <a:rPr lang="en-US" dirty="0"/>
              <a:t>Click to edit Master title style</a:t>
            </a:r>
          </a:p>
        </p:txBody>
      </p:sp>
      <p:sp>
        <p:nvSpPr>
          <p:cNvPr id="9" name="Rectangle 8"/>
          <p:cNvSpPr/>
          <p:nvPr userDrawn="1"/>
        </p:nvSpPr>
        <p:spPr>
          <a:xfrm>
            <a:off x="1" y="6492876"/>
            <a:ext cx="9144000" cy="365125"/>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prstClr val="white"/>
              </a:solidFill>
            </a:endParaRPr>
          </a:p>
        </p:txBody>
      </p:sp>
      <p:sp>
        <p:nvSpPr>
          <p:cNvPr id="12" name="Rectangle 11"/>
          <p:cNvSpPr/>
          <p:nvPr userDrawn="1"/>
        </p:nvSpPr>
        <p:spPr>
          <a:xfrm>
            <a:off x="-1" y="6590108"/>
            <a:ext cx="9144001" cy="267893"/>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prstClr val="white"/>
              </a:solidFill>
            </a:endParaRPr>
          </a:p>
        </p:txBody>
      </p:sp>
      <p:sp>
        <p:nvSpPr>
          <p:cNvPr id="6" name="Slide Number Placeholder 5"/>
          <p:cNvSpPr>
            <a:spLocks noGrp="1"/>
          </p:cNvSpPr>
          <p:nvPr>
            <p:ph type="sldNum" sz="quarter" idx="4"/>
          </p:nvPr>
        </p:nvSpPr>
        <p:spPr>
          <a:xfrm>
            <a:off x="8724074" y="6492875"/>
            <a:ext cx="289477" cy="365125"/>
          </a:xfrm>
          <a:prstGeom prst="rect">
            <a:avLst/>
          </a:prstGeom>
        </p:spPr>
        <p:txBody>
          <a:bodyPr vert="horz" lIns="91440" tIns="45720" rIns="91440" bIns="45720" rtlCol="0" anchor="ctr"/>
          <a:lstStyle>
            <a:lvl1pPr algn="r">
              <a:defRPr sz="900">
                <a:solidFill>
                  <a:schemeClr val="bg1"/>
                </a:solidFill>
              </a:defRPr>
            </a:lvl1pPr>
          </a:lstStyle>
          <a:p>
            <a:pPr defTabSz="342900"/>
            <a:fld id="{01C45B1E-3714-436F-A336-26E1E49CD898}" type="slidenum">
              <a:rPr lang="en-US" smtClean="0">
                <a:solidFill>
                  <a:prstClr val="white"/>
                </a:solidFill>
              </a:rPr>
              <a:pPr defTabSz="342900"/>
              <a:t>‹#›</a:t>
            </a:fld>
            <a:endParaRPr lang="en-US" dirty="0">
              <a:solidFill>
                <a:prstClr val="white"/>
              </a:solidFill>
            </a:endParaRPr>
          </a:p>
        </p:txBody>
      </p:sp>
      <p:sp>
        <p:nvSpPr>
          <p:cNvPr id="17" name="Rectangle 16">
            <a:extLst>
              <a:ext uri="{FF2B5EF4-FFF2-40B4-BE49-F238E27FC236}">
                <a16:creationId xmlns:a16="http://schemas.microsoft.com/office/drawing/2014/main" id="{9F187F24-B800-4397-B645-43C51090AF9A}"/>
              </a:ext>
            </a:extLst>
          </p:cNvPr>
          <p:cNvSpPr/>
          <p:nvPr userDrawn="1"/>
        </p:nvSpPr>
        <p:spPr>
          <a:xfrm>
            <a:off x="-1" y="-18484"/>
            <a:ext cx="308113" cy="365125"/>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prstClr val="white"/>
              </a:solidFill>
            </a:endParaRPr>
          </a:p>
        </p:txBody>
      </p:sp>
      <p:sp>
        <p:nvSpPr>
          <p:cNvPr id="18" name="Rectangle 17">
            <a:extLst>
              <a:ext uri="{FF2B5EF4-FFF2-40B4-BE49-F238E27FC236}">
                <a16:creationId xmlns:a16="http://schemas.microsoft.com/office/drawing/2014/main" id="{4327846F-4039-41A1-845E-8064AB6901DF}"/>
              </a:ext>
            </a:extLst>
          </p:cNvPr>
          <p:cNvSpPr/>
          <p:nvPr userDrawn="1"/>
        </p:nvSpPr>
        <p:spPr>
          <a:xfrm>
            <a:off x="314325" y="365126"/>
            <a:ext cx="222388" cy="244475"/>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prstClr val="white"/>
              </a:solidFill>
            </a:endParaRPr>
          </a:p>
        </p:txBody>
      </p:sp>
      <p:sp>
        <p:nvSpPr>
          <p:cNvPr id="19" name="Rectangle 18">
            <a:extLst>
              <a:ext uri="{FF2B5EF4-FFF2-40B4-BE49-F238E27FC236}">
                <a16:creationId xmlns:a16="http://schemas.microsoft.com/office/drawing/2014/main" id="{29D94964-3E1F-4735-BE37-C89396A99E24}"/>
              </a:ext>
            </a:extLst>
          </p:cNvPr>
          <p:cNvSpPr/>
          <p:nvPr userDrawn="1"/>
        </p:nvSpPr>
        <p:spPr>
          <a:xfrm>
            <a:off x="159027" y="616918"/>
            <a:ext cx="155299" cy="210312"/>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prstClr val="white"/>
              </a:solidFill>
            </a:endParaRPr>
          </a:p>
        </p:txBody>
      </p:sp>
    </p:spTree>
    <p:extLst>
      <p:ext uri="{BB962C8B-B14F-4D97-AF65-F5344CB8AC3E}">
        <p14:creationId xmlns:p14="http://schemas.microsoft.com/office/powerpoint/2010/main" val="33259365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Lst>
  <p:hf hdr="0" ftr="0" dt="0"/>
  <p:txStyles>
    <p:titleStyle>
      <a:lvl1pPr algn="l" defTabSz="685800" rtl="0" eaLnBrk="1" latinLnBrk="0" hangingPunct="1">
        <a:lnSpc>
          <a:spcPct val="90000"/>
        </a:lnSpc>
        <a:spcBef>
          <a:spcPct val="0"/>
        </a:spcBef>
        <a:buNone/>
        <a:defRPr sz="2700" kern="1200">
          <a:solidFill>
            <a:srgbClr val="0070C0"/>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97F3E2-AA75-4D77-0DAD-07E0EDE58424}"/>
              </a:ext>
            </a:extLst>
          </p:cNvPr>
          <p:cNvSpPr>
            <a:spLocks noGrp="1"/>
          </p:cNvSpPr>
          <p:nvPr>
            <p:ph type="title"/>
          </p:nvPr>
        </p:nvSpPr>
        <p:spPr/>
        <p:txBody>
          <a:bodyPr/>
          <a:lstStyle/>
          <a:p>
            <a:r>
              <a:rPr lang="en-US" dirty="0">
                <a:latin typeface="Arial" panose="020B0604020202020204" pitchFamily="34" charset="0"/>
                <a:cs typeface="Arial" panose="020B0604020202020204" pitchFamily="34" charset="0"/>
              </a:rPr>
              <a:t>Guidelines for startups</a:t>
            </a:r>
          </a:p>
        </p:txBody>
      </p:sp>
      <p:sp>
        <p:nvSpPr>
          <p:cNvPr id="3" name="Content Placeholder 2">
            <a:extLst>
              <a:ext uri="{FF2B5EF4-FFF2-40B4-BE49-F238E27FC236}">
                <a16:creationId xmlns:a16="http://schemas.microsoft.com/office/drawing/2014/main" id="{AC51745D-49D7-A5AE-1BF8-F436898435F0}"/>
              </a:ext>
            </a:extLst>
          </p:cNvPr>
          <p:cNvSpPr>
            <a:spLocks noGrp="1"/>
          </p:cNvSpPr>
          <p:nvPr>
            <p:ph idx="1"/>
          </p:nvPr>
        </p:nvSpPr>
        <p:spPr>
          <a:xfrm>
            <a:off x="437143" y="812851"/>
            <a:ext cx="8269713" cy="4351338"/>
          </a:xfrm>
        </p:spPr>
        <p:txBody>
          <a:bodyPr/>
          <a:lstStyle/>
          <a:p>
            <a:pPr marL="342900" marR="0" lvl="0" indent="-342900" algn="just">
              <a:spcBef>
                <a:spcPts val="0"/>
              </a:spcBef>
              <a:spcAft>
                <a:spcPts val="0"/>
              </a:spcAft>
              <a:buSzPts val="1000"/>
              <a:buFont typeface="Symbol" panose="05050102010706020507" pitchFamily="18" charset="2"/>
              <a:buChar char=""/>
              <a:tabLst>
                <a:tab pos="457200" algn="l"/>
              </a:tabLst>
            </a:pPr>
            <a:r>
              <a:rPr lang="en-US" sz="1700" b="1" strike="noStrike" kern="100" dirty="0">
                <a:solidFill>
                  <a:schemeClr val="tx1"/>
                </a:solidFill>
                <a:effectLst/>
                <a:latin typeface="Arial" panose="020B0604020202020204" pitchFamily="34" charset="0"/>
                <a:ea typeface="Aptos" panose="020B0004020202020204" pitchFamily="34" charset="0"/>
                <a:cs typeface="Arial" panose="020B0604020202020204" pitchFamily="34" charset="0"/>
              </a:rPr>
              <a:t>Do not include</a:t>
            </a:r>
            <a:r>
              <a:rPr lang="en-US" sz="1700" strike="noStrike" kern="100" dirty="0">
                <a:solidFill>
                  <a:schemeClr val="tx1"/>
                </a:solidFill>
                <a:effectLst/>
                <a:latin typeface="Arial" panose="020B0604020202020204" pitchFamily="34" charset="0"/>
                <a:ea typeface="Aptos" panose="020B0004020202020204" pitchFamily="34" charset="0"/>
                <a:cs typeface="Arial" panose="020B0604020202020204" pitchFamily="34" charset="0"/>
              </a:rPr>
              <a:t> company name, logo, founder’s name, address of the company or any such information about the company in this deck. </a:t>
            </a:r>
            <a:endParaRPr lang="en-US" sz="1700" b="1" strike="noStrike" kern="100" dirty="0">
              <a:solidFill>
                <a:schemeClr val="tx1"/>
              </a:solidFill>
              <a:effectLst/>
              <a:latin typeface="Arial" panose="020B0604020202020204" pitchFamily="34" charset="0"/>
              <a:ea typeface="Aptos" panose="020B0004020202020204" pitchFamily="34" charset="0"/>
              <a:cs typeface="Arial" panose="020B0604020202020204" pitchFamily="34" charset="0"/>
            </a:endParaRPr>
          </a:p>
          <a:p>
            <a:pPr marL="342900" marR="0" lvl="0" indent="-342900" algn="just">
              <a:spcBef>
                <a:spcPts val="0"/>
              </a:spcBef>
              <a:spcAft>
                <a:spcPts val="0"/>
              </a:spcAft>
              <a:buSzPts val="1000"/>
              <a:buFont typeface="Symbol" panose="05050102010706020507" pitchFamily="18" charset="2"/>
              <a:buChar char=""/>
              <a:tabLst>
                <a:tab pos="457200" algn="l"/>
              </a:tabLst>
            </a:pPr>
            <a:r>
              <a:rPr lang="en-US" sz="1700" b="1" kern="100" dirty="0">
                <a:solidFill>
                  <a:schemeClr val="tx1"/>
                </a:solidFill>
                <a:latin typeface="Arial" panose="020B0604020202020204" pitchFamily="34" charset="0"/>
                <a:ea typeface="Aptos" panose="020B0004020202020204" pitchFamily="34" charset="0"/>
                <a:cs typeface="Arial" panose="020B0604020202020204" pitchFamily="34" charset="0"/>
              </a:rPr>
              <a:t>Go through and understand the definition of </a:t>
            </a:r>
            <a:r>
              <a:rPr lang="en-US" sz="1700" b="1" kern="100" dirty="0" err="1">
                <a:solidFill>
                  <a:schemeClr val="tx1"/>
                </a:solidFill>
                <a:latin typeface="Arial" panose="020B0604020202020204" pitchFamily="34" charset="0"/>
                <a:ea typeface="Aptos" panose="020B0004020202020204" pitchFamily="34" charset="0"/>
                <a:cs typeface="Arial" panose="020B0604020202020204" pitchFamily="34" charset="0"/>
              </a:rPr>
              <a:t>Deeptech</a:t>
            </a:r>
            <a:r>
              <a:rPr lang="en-US" sz="1700" b="1" kern="100" dirty="0">
                <a:solidFill>
                  <a:schemeClr val="tx1"/>
                </a:solidFill>
                <a:latin typeface="Arial" panose="020B0604020202020204" pitchFamily="34" charset="0"/>
                <a:ea typeface="Aptos" panose="020B0004020202020204" pitchFamily="34" charset="0"/>
                <a:cs typeface="Arial" panose="020B0604020202020204" pitchFamily="34" charset="0"/>
              </a:rPr>
              <a:t> </a:t>
            </a:r>
            <a:r>
              <a:rPr lang="en-US" sz="1700" kern="100" dirty="0">
                <a:solidFill>
                  <a:schemeClr val="tx1"/>
                </a:solidFill>
                <a:latin typeface="Arial" panose="020B0604020202020204" pitchFamily="34" charset="0"/>
                <a:ea typeface="Aptos" panose="020B0004020202020204" pitchFamily="34" charset="0"/>
                <a:cs typeface="Arial" panose="020B0604020202020204" pitchFamily="34" charset="0"/>
              </a:rPr>
              <a:t>as provided in the </a:t>
            </a:r>
            <a:r>
              <a:rPr lang="en-US" sz="1700" b="1" kern="100" dirty="0">
                <a:solidFill>
                  <a:schemeClr val="tx1"/>
                </a:solidFill>
                <a:latin typeface="Arial" panose="020B0604020202020204" pitchFamily="34" charset="0"/>
                <a:ea typeface="Aptos" panose="020B0004020202020204" pitchFamily="34" charset="0"/>
                <a:cs typeface="Arial" panose="020B0604020202020204" pitchFamily="34" charset="0"/>
              </a:rPr>
              <a:t>next 3 slides thoroughly.</a:t>
            </a:r>
          </a:p>
          <a:p>
            <a:pPr marL="342900" marR="0" lvl="0" indent="-342900" algn="just">
              <a:spcBef>
                <a:spcPts val="0"/>
              </a:spcBef>
              <a:spcAft>
                <a:spcPts val="0"/>
              </a:spcAft>
              <a:buSzPts val="1000"/>
              <a:buFont typeface="Symbol" panose="05050102010706020507" pitchFamily="18" charset="2"/>
              <a:buChar char=""/>
              <a:tabLst>
                <a:tab pos="457200" algn="l"/>
              </a:tabLst>
            </a:pPr>
            <a:r>
              <a:rPr lang="en-US" sz="1700" kern="100" dirty="0">
                <a:solidFill>
                  <a:schemeClr val="tx1"/>
                </a:solidFill>
                <a:latin typeface="Arial" panose="020B0604020202020204" pitchFamily="34" charset="0"/>
                <a:ea typeface="Aptos" panose="020B0004020202020204" pitchFamily="34" charset="0"/>
                <a:cs typeface="Arial" panose="020B0604020202020204" pitchFamily="34" charset="0"/>
              </a:rPr>
              <a:t>Present the requested </a:t>
            </a:r>
            <a:r>
              <a:rPr lang="en-US" sz="1700" b="1" kern="100" dirty="0">
                <a:solidFill>
                  <a:schemeClr val="tx1"/>
                </a:solidFill>
                <a:latin typeface="Arial" panose="020B0604020202020204" pitchFamily="34" charset="0"/>
                <a:ea typeface="Aptos" panose="020B0004020202020204" pitchFamily="34" charset="0"/>
                <a:cs typeface="Arial" panose="020B0604020202020204" pitchFamily="34" charset="0"/>
              </a:rPr>
              <a:t>justification of why you should be considered as a </a:t>
            </a:r>
            <a:r>
              <a:rPr lang="en-US" sz="1700" b="1" kern="100" dirty="0" err="1">
                <a:solidFill>
                  <a:schemeClr val="tx1"/>
                </a:solidFill>
                <a:latin typeface="Arial" panose="020B0604020202020204" pitchFamily="34" charset="0"/>
                <a:ea typeface="Aptos" panose="020B0004020202020204" pitchFamily="34" charset="0"/>
                <a:cs typeface="Arial" panose="020B0604020202020204" pitchFamily="34" charset="0"/>
              </a:rPr>
              <a:t>Deeptech</a:t>
            </a:r>
            <a:r>
              <a:rPr lang="en-US" sz="1700" b="1" kern="100" dirty="0">
                <a:solidFill>
                  <a:schemeClr val="tx1"/>
                </a:solidFill>
                <a:latin typeface="Arial" panose="020B0604020202020204" pitchFamily="34" charset="0"/>
                <a:ea typeface="Aptos" panose="020B0004020202020204" pitchFamily="34" charset="0"/>
                <a:cs typeface="Arial" panose="020B0604020202020204" pitchFamily="34" charset="0"/>
              </a:rPr>
              <a:t> startup based on the same</a:t>
            </a:r>
            <a:endParaRPr lang="en-US" sz="1700" b="1" kern="100" dirty="0">
              <a:solidFill>
                <a:schemeClr val="tx1"/>
              </a:solidFill>
              <a:effectLst/>
              <a:latin typeface="Arial" panose="020B0604020202020204" pitchFamily="34" charset="0"/>
              <a:ea typeface="Aptos" panose="020B0004020202020204" pitchFamily="34" charset="0"/>
              <a:cs typeface="Arial" panose="020B0604020202020204" pitchFamily="34" charset="0"/>
            </a:endParaRPr>
          </a:p>
          <a:p>
            <a:pPr marL="342900" marR="0" lvl="0" indent="-342900" algn="just">
              <a:spcBef>
                <a:spcPts val="0"/>
              </a:spcBef>
              <a:spcAft>
                <a:spcPts val="0"/>
              </a:spcAft>
              <a:buSzPts val="1000"/>
              <a:buFont typeface="Symbol" panose="05050102010706020507" pitchFamily="18" charset="2"/>
              <a:buChar char=""/>
              <a:tabLst>
                <a:tab pos="457200" algn="l"/>
              </a:tabLst>
            </a:pPr>
            <a:r>
              <a:rPr lang="en-US" sz="1700" strike="noStrike" kern="100" dirty="0">
                <a:solidFill>
                  <a:schemeClr val="tx1"/>
                </a:solidFill>
                <a:latin typeface="Arial" panose="020B0604020202020204" pitchFamily="34" charset="0"/>
                <a:ea typeface="Aptos" panose="020B0004020202020204" pitchFamily="34" charset="0"/>
                <a:cs typeface="Arial" panose="020B0604020202020204" pitchFamily="34" charset="0"/>
              </a:rPr>
              <a:t>Please </a:t>
            </a:r>
            <a:r>
              <a:rPr lang="en-US" sz="1700" b="1" strike="noStrike" kern="100" dirty="0">
                <a:solidFill>
                  <a:schemeClr val="tx1"/>
                </a:solidFill>
                <a:latin typeface="Arial" panose="020B0604020202020204" pitchFamily="34" charset="0"/>
                <a:ea typeface="Aptos" panose="020B0004020202020204" pitchFamily="34" charset="0"/>
                <a:cs typeface="Arial" panose="020B0604020202020204" pitchFamily="34" charset="0"/>
              </a:rPr>
              <a:t>include your justification within 2 slides.</a:t>
            </a:r>
            <a:r>
              <a:rPr lang="en-US" sz="1700" b="1" kern="100" dirty="0">
                <a:solidFill>
                  <a:schemeClr val="tx1"/>
                </a:solidFill>
                <a:effectLst/>
                <a:latin typeface="Arial" panose="020B0604020202020204" pitchFamily="34" charset="0"/>
                <a:ea typeface="Aptos" panose="020B0004020202020204" pitchFamily="34" charset="0"/>
                <a:cs typeface="Arial" panose="020B0604020202020204" pitchFamily="34" charset="0"/>
              </a:rPr>
              <a:t> </a:t>
            </a:r>
            <a:r>
              <a:rPr lang="en-US" sz="1700" kern="100" dirty="0">
                <a:solidFill>
                  <a:schemeClr val="tx1"/>
                </a:solidFill>
                <a:latin typeface="Arial" panose="020B0604020202020204" pitchFamily="34" charset="0"/>
                <a:ea typeface="Aptos" panose="020B0004020202020204" pitchFamily="34" charset="0"/>
                <a:cs typeface="Arial" panose="020B0604020202020204" pitchFamily="34" charset="0"/>
              </a:rPr>
              <a:t>E</a:t>
            </a:r>
            <a:r>
              <a:rPr lang="en-US" sz="1700" kern="100" dirty="0">
                <a:solidFill>
                  <a:schemeClr val="tx1"/>
                </a:solidFill>
                <a:effectLst/>
                <a:latin typeface="Arial" panose="020B0604020202020204" pitchFamily="34" charset="0"/>
                <a:ea typeface="Aptos" panose="020B0004020202020204" pitchFamily="34" charset="0"/>
                <a:cs typeface="Arial" panose="020B0604020202020204" pitchFamily="34" charset="0"/>
              </a:rPr>
              <a:t>xceeding it will lead to disqualification</a:t>
            </a:r>
          </a:p>
          <a:p>
            <a:pPr marL="342900" marR="0" lvl="0" indent="-342900" algn="just">
              <a:spcBef>
                <a:spcPts val="0"/>
              </a:spcBef>
              <a:spcAft>
                <a:spcPts val="0"/>
              </a:spcAft>
              <a:buSzPts val="1000"/>
              <a:buFont typeface="Symbol" panose="05050102010706020507" pitchFamily="18" charset="2"/>
              <a:buChar char=""/>
              <a:tabLst>
                <a:tab pos="457200" algn="l"/>
              </a:tabLst>
            </a:pPr>
            <a:r>
              <a:rPr lang="en-US" sz="1700" b="1" strike="noStrike" kern="100" dirty="0">
                <a:solidFill>
                  <a:schemeClr val="tx1"/>
                </a:solidFill>
                <a:effectLst/>
                <a:latin typeface="Arial" panose="020B0604020202020204" pitchFamily="34" charset="0"/>
                <a:ea typeface="Aptos" panose="020B0004020202020204" pitchFamily="34" charset="0"/>
                <a:cs typeface="Arial" panose="020B0604020202020204" pitchFamily="34" charset="0"/>
              </a:rPr>
              <a:t>Use clear, concise language</a:t>
            </a:r>
            <a:r>
              <a:rPr lang="en-US" sz="1700" b="1" kern="100" dirty="0">
                <a:solidFill>
                  <a:schemeClr val="tx1"/>
                </a:solidFill>
                <a:effectLst/>
                <a:latin typeface="Arial" panose="020B0604020202020204" pitchFamily="34" charset="0"/>
                <a:ea typeface="Aptos" panose="020B0004020202020204" pitchFamily="34" charset="0"/>
                <a:cs typeface="Arial" panose="020B0604020202020204" pitchFamily="34" charset="0"/>
              </a:rPr>
              <a:t> </a:t>
            </a:r>
            <a:r>
              <a:rPr lang="en-US" sz="1700" kern="100" dirty="0">
                <a:solidFill>
                  <a:schemeClr val="tx1"/>
                </a:solidFill>
                <a:effectLst/>
                <a:latin typeface="Arial" panose="020B0604020202020204" pitchFamily="34" charset="0"/>
                <a:ea typeface="Aptos" panose="020B0004020202020204" pitchFamily="34" charset="0"/>
                <a:cs typeface="Arial" panose="020B0604020202020204" pitchFamily="34" charset="0"/>
              </a:rPr>
              <a:t>— avoid jargon unless explained</a:t>
            </a:r>
          </a:p>
          <a:p>
            <a:pPr marL="342900" marR="0" lvl="0" indent="-342900" algn="just">
              <a:spcBef>
                <a:spcPts val="0"/>
              </a:spcBef>
              <a:spcAft>
                <a:spcPts val="0"/>
              </a:spcAft>
              <a:buSzPts val="1000"/>
              <a:buFont typeface="Symbol" panose="05050102010706020507" pitchFamily="18" charset="2"/>
              <a:buChar char=""/>
              <a:tabLst>
                <a:tab pos="457200" algn="l"/>
              </a:tabLst>
            </a:pPr>
            <a:r>
              <a:rPr lang="en-US" sz="1700" b="1" strike="noStrike" kern="100" dirty="0">
                <a:solidFill>
                  <a:schemeClr val="tx1"/>
                </a:solidFill>
                <a:effectLst/>
                <a:latin typeface="Arial" panose="020B0604020202020204" pitchFamily="34" charset="0"/>
                <a:ea typeface="Aptos" panose="020B0004020202020204" pitchFamily="34" charset="0"/>
                <a:cs typeface="Arial" panose="020B0604020202020204" pitchFamily="34" charset="0"/>
              </a:rPr>
              <a:t>Follow the prescribed slide order</a:t>
            </a:r>
            <a:r>
              <a:rPr lang="en-US" sz="1700" b="1" kern="100" dirty="0">
                <a:solidFill>
                  <a:schemeClr val="tx1"/>
                </a:solidFill>
                <a:effectLst/>
                <a:latin typeface="Arial" panose="020B0604020202020204" pitchFamily="34" charset="0"/>
                <a:ea typeface="Aptos" panose="020B0004020202020204" pitchFamily="34" charset="0"/>
                <a:cs typeface="Arial" panose="020B0604020202020204" pitchFamily="34" charset="0"/>
              </a:rPr>
              <a:t> </a:t>
            </a:r>
            <a:r>
              <a:rPr lang="en-US" sz="1700" kern="100" dirty="0">
                <a:solidFill>
                  <a:schemeClr val="tx1"/>
                </a:solidFill>
                <a:effectLst/>
                <a:latin typeface="Arial" panose="020B0604020202020204" pitchFamily="34" charset="0"/>
                <a:ea typeface="Aptos" panose="020B0004020202020204" pitchFamily="34" charset="0"/>
                <a:cs typeface="Arial" panose="020B0604020202020204" pitchFamily="34" charset="0"/>
              </a:rPr>
              <a:t>— don’t rearrange or skip required sections</a:t>
            </a:r>
          </a:p>
          <a:p>
            <a:pPr marL="342900" indent="-342900" algn="just">
              <a:buSzPts val="1000"/>
              <a:buFont typeface="Symbol" panose="05050102010706020507" pitchFamily="18" charset="2"/>
              <a:buChar char=""/>
              <a:tabLst>
                <a:tab pos="457200" algn="l"/>
              </a:tabLst>
            </a:pPr>
            <a:r>
              <a:rPr lang="en-US" sz="1700" b="1" strike="noStrike" kern="100" dirty="0">
                <a:solidFill>
                  <a:schemeClr val="tx1"/>
                </a:solidFill>
                <a:effectLst/>
                <a:latin typeface="Arial" panose="020B0604020202020204" pitchFamily="34" charset="0"/>
                <a:ea typeface="Aptos" panose="020B0004020202020204" pitchFamily="34" charset="0"/>
                <a:cs typeface="Arial" panose="020B0604020202020204" pitchFamily="34" charset="0"/>
              </a:rPr>
              <a:t>Do not deviate from the template provided</a:t>
            </a:r>
            <a:r>
              <a:rPr lang="en-US" sz="1700" b="1" kern="100" dirty="0">
                <a:solidFill>
                  <a:schemeClr val="tx1"/>
                </a:solidFill>
                <a:effectLst/>
                <a:latin typeface="Arial" panose="020B0604020202020204" pitchFamily="34" charset="0"/>
                <a:ea typeface="Aptos" panose="020B0004020202020204" pitchFamily="34" charset="0"/>
                <a:cs typeface="Arial" panose="020B0604020202020204" pitchFamily="34" charset="0"/>
              </a:rPr>
              <a:t> </a:t>
            </a:r>
          </a:p>
          <a:p>
            <a:pPr marL="342900" marR="0" lvl="0" indent="-342900" algn="just">
              <a:spcBef>
                <a:spcPts val="0"/>
              </a:spcBef>
              <a:spcAft>
                <a:spcPts val="0"/>
              </a:spcAft>
              <a:buSzPts val="1000"/>
              <a:buFont typeface="Symbol" panose="05050102010706020507" pitchFamily="18" charset="2"/>
              <a:buChar char=""/>
              <a:tabLst>
                <a:tab pos="457200" algn="l"/>
              </a:tabLst>
            </a:pPr>
            <a:r>
              <a:rPr lang="en-US" sz="1700" b="1" strike="noStrike" kern="100" dirty="0">
                <a:solidFill>
                  <a:schemeClr val="tx1"/>
                </a:solidFill>
                <a:effectLst/>
                <a:latin typeface="Arial" panose="020B0604020202020204" pitchFamily="34" charset="0"/>
                <a:ea typeface="Aptos" panose="020B0004020202020204" pitchFamily="34" charset="0"/>
                <a:cs typeface="Arial" panose="020B0604020202020204" pitchFamily="34" charset="0"/>
              </a:rPr>
              <a:t>Ensure all data is accurate and verifiable</a:t>
            </a:r>
            <a:r>
              <a:rPr lang="en-US" sz="1700" kern="100" dirty="0">
                <a:solidFill>
                  <a:schemeClr val="tx1"/>
                </a:solidFill>
                <a:effectLst/>
                <a:latin typeface="Arial" panose="020B0604020202020204" pitchFamily="34" charset="0"/>
                <a:ea typeface="Aptos" panose="020B0004020202020204" pitchFamily="34" charset="0"/>
                <a:cs typeface="Arial" panose="020B0604020202020204" pitchFamily="34" charset="0"/>
              </a:rPr>
              <a:t> — false claims will disqualify the application</a:t>
            </a:r>
          </a:p>
          <a:p>
            <a:pPr marL="342900" marR="0" lvl="0" indent="-342900" algn="just">
              <a:spcBef>
                <a:spcPts val="0"/>
              </a:spcBef>
              <a:spcAft>
                <a:spcPts val="0"/>
              </a:spcAft>
              <a:buSzPts val="1000"/>
              <a:buFont typeface="Symbol" panose="05050102010706020507" pitchFamily="18" charset="2"/>
              <a:buChar char=""/>
              <a:tabLst>
                <a:tab pos="457200" algn="l"/>
              </a:tabLst>
            </a:pPr>
            <a:r>
              <a:rPr lang="en-US" sz="1700" kern="100" dirty="0">
                <a:solidFill>
                  <a:schemeClr val="tx1"/>
                </a:solidFill>
                <a:latin typeface="Arial" panose="020B0604020202020204" pitchFamily="34" charset="0"/>
                <a:ea typeface="Aptos" panose="020B0004020202020204" pitchFamily="34" charset="0"/>
                <a:cs typeface="Arial" panose="020B0604020202020204" pitchFamily="34" charset="0"/>
              </a:rPr>
              <a:t>Incase</a:t>
            </a:r>
            <a:r>
              <a:rPr lang="en-US" sz="1700" strike="noStrike" kern="100" dirty="0">
                <a:solidFill>
                  <a:schemeClr val="tx1"/>
                </a:solidFill>
                <a:effectLst/>
                <a:latin typeface="Arial" panose="020B0604020202020204" pitchFamily="34" charset="0"/>
                <a:ea typeface="Aptos" panose="020B0004020202020204" pitchFamily="34" charset="0"/>
                <a:cs typeface="Arial" panose="020B0604020202020204" pitchFamily="34" charset="0"/>
              </a:rPr>
              <a:t> </a:t>
            </a:r>
            <a:r>
              <a:rPr lang="en-US" sz="1700" b="1" strike="noStrike" kern="100" dirty="0">
                <a:solidFill>
                  <a:schemeClr val="tx1"/>
                </a:solidFill>
                <a:effectLst/>
                <a:latin typeface="Arial" panose="020B0604020202020204" pitchFamily="34" charset="0"/>
                <a:ea typeface="Aptos" panose="020B0004020202020204" pitchFamily="34" charset="0"/>
                <a:cs typeface="Arial" panose="020B0604020202020204" pitchFamily="34" charset="0"/>
              </a:rPr>
              <a:t>visuals, charts, and graphics </a:t>
            </a:r>
            <a:r>
              <a:rPr lang="en-US" sz="1700" strike="noStrike" kern="100" dirty="0">
                <a:solidFill>
                  <a:schemeClr val="tx1"/>
                </a:solidFill>
                <a:effectLst/>
                <a:latin typeface="Arial" panose="020B0604020202020204" pitchFamily="34" charset="0"/>
                <a:ea typeface="Aptos" panose="020B0004020202020204" pitchFamily="34" charset="0"/>
                <a:cs typeface="Arial" panose="020B0604020202020204" pitchFamily="34" charset="0"/>
              </a:rPr>
              <a:t>are used, please use them effectively</a:t>
            </a:r>
            <a:r>
              <a:rPr lang="en-US" sz="1700" strike="noStrike" kern="100" dirty="0">
                <a:solidFill>
                  <a:schemeClr val="tx1"/>
                </a:solidFill>
                <a:latin typeface="Arial" panose="020B0604020202020204" pitchFamily="34" charset="0"/>
                <a:ea typeface="Aptos" panose="020B0004020202020204" pitchFamily="34" charset="0"/>
                <a:cs typeface="Arial" panose="020B0604020202020204" pitchFamily="34" charset="0"/>
              </a:rPr>
              <a:t>, </a:t>
            </a:r>
            <a:r>
              <a:rPr lang="en-US" sz="1700" kern="100" dirty="0">
                <a:solidFill>
                  <a:schemeClr val="tx1"/>
                </a:solidFill>
                <a:effectLst/>
                <a:latin typeface="Arial" panose="020B0604020202020204" pitchFamily="34" charset="0"/>
                <a:ea typeface="Aptos" panose="020B0004020202020204" pitchFamily="34" charset="0"/>
                <a:cs typeface="Arial" panose="020B0604020202020204" pitchFamily="34" charset="0"/>
              </a:rPr>
              <a:t>keep them </a:t>
            </a:r>
            <a:r>
              <a:rPr lang="en-US" sz="1700" b="1" kern="100" dirty="0">
                <a:solidFill>
                  <a:schemeClr val="tx1"/>
                </a:solidFill>
                <a:effectLst/>
                <a:latin typeface="Arial" panose="020B0604020202020204" pitchFamily="34" charset="0"/>
                <a:ea typeface="Aptos" panose="020B0004020202020204" pitchFamily="34" charset="0"/>
                <a:cs typeface="Arial" panose="020B0604020202020204" pitchFamily="34" charset="0"/>
              </a:rPr>
              <a:t>relevant and easy to read</a:t>
            </a:r>
          </a:p>
          <a:p>
            <a:pPr marL="342900" marR="0" lvl="0" indent="-342900" algn="just">
              <a:spcBef>
                <a:spcPts val="0"/>
              </a:spcBef>
              <a:spcAft>
                <a:spcPts val="0"/>
              </a:spcAft>
              <a:buSzPts val="1000"/>
              <a:buFont typeface="Symbol" panose="05050102010706020507" pitchFamily="18" charset="2"/>
              <a:buChar char=""/>
              <a:tabLst>
                <a:tab pos="457200" algn="l"/>
              </a:tabLst>
            </a:pPr>
            <a:r>
              <a:rPr lang="en-US" sz="1700" b="1" strike="noStrike" kern="100" dirty="0">
                <a:solidFill>
                  <a:schemeClr val="tx1"/>
                </a:solidFill>
                <a:effectLst/>
                <a:latin typeface="Arial" panose="020B0604020202020204" pitchFamily="34" charset="0"/>
                <a:ea typeface="Aptos" panose="020B0004020202020204" pitchFamily="34" charset="0"/>
                <a:cs typeface="Arial" panose="020B0604020202020204" pitchFamily="34" charset="0"/>
              </a:rPr>
              <a:t>Maintain consistent formatting and design</a:t>
            </a:r>
            <a:endParaRPr lang="en-US" sz="1700" b="1" kern="100" dirty="0">
              <a:solidFill>
                <a:schemeClr val="tx1"/>
              </a:solidFill>
              <a:effectLst/>
              <a:latin typeface="Arial" panose="020B0604020202020204" pitchFamily="34" charset="0"/>
              <a:ea typeface="Aptos" panose="020B0004020202020204" pitchFamily="34" charset="0"/>
              <a:cs typeface="Arial" panose="020B0604020202020204" pitchFamily="34" charset="0"/>
            </a:endParaRPr>
          </a:p>
          <a:p>
            <a:pPr marL="342900" marR="0" lvl="0" indent="-342900" algn="just">
              <a:spcBef>
                <a:spcPts val="0"/>
              </a:spcBef>
              <a:spcAft>
                <a:spcPts val="0"/>
              </a:spcAft>
              <a:buSzPts val="1000"/>
              <a:buFont typeface="Symbol" panose="05050102010706020507" pitchFamily="18" charset="2"/>
              <a:buChar char=""/>
              <a:tabLst>
                <a:tab pos="457200" algn="l"/>
              </a:tabLst>
            </a:pPr>
            <a:r>
              <a:rPr lang="en-US" sz="1700" b="1" strike="noStrike" kern="100" dirty="0">
                <a:solidFill>
                  <a:schemeClr val="tx1"/>
                </a:solidFill>
                <a:effectLst/>
                <a:latin typeface="Arial" panose="020B0604020202020204" pitchFamily="34" charset="0"/>
                <a:ea typeface="Aptos" panose="020B0004020202020204" pitchFamily="34" charset="0"/>
                <a:cs typeface="Arial" panose="020B0604020202020204" pitchFamily="34" charset="0"/>
              </a:rPr>
              <a:t>Highlight innovation and differentiation clearly</a:t>
            </a:r>
            <a:r>
              <a:rPr lang="en-US" sz="1700" b="1" kern="100" dirty="0">
                <a:solidFill>
                  <a:schemeClr val="tx1"/>
                </a:solidFill>
                <a:effectLst/>
                <a:latin typeface="Arial" panose="020B0604020202020204" pitchFamily="34" charset="0"/>
                <a:ea typeface="Aptos" panose="020B0004020202020204" pitchFamily="34" charset="0"/>
                <a:cs typeface="Arial" panose="020B0604020202020204" pitchFamily="34" charset="0"/>
              </a:rPr>
              <a:t> </a:t>
            </a:r>
            <a:r>
              <a:rPr lang="en-US" sz="1700" kern="100" dirty="0">
                <a:solidFill>
                  <a:schemeClr val="tx1"/>
                </a:solidFill>
                <a:effectLst/>
                <a:latin typeface="Arial" panose="020B0604020202020204" pitchFamily="34" charset="0"/>
                <a:ea typeface="Aptos" panose="020B0004020202020204" pitchFamily="34" charset="0"/>
                <a:cs typeface="Arial" panose="020B0604020202020204" pitchFamily="34" charset="0"/>
              </a:rPr>
              <a:t>— show what sets your startup apart</a:t>
            </a:r>
          </a:p>
          <a:p>
            <a:pPr marL="342900" marR="0" lvl="0" indent="-342900" algn="just">
              <a:spcBef>
                <a:spcPts val="0"/>
              </a:spcBef>
              <a:spcAft>
                <a:spcPts val="0"/>
              </a:spcAft>
              <a:buSzPts val="1000"/>
              <a:buFont typeface="Symbol" panose="05050102010706020507" pitchFamily="18" charset="2"/>
              <a:buChar char=""/>
              <a:tabLst>
                <a:tab pos="457200" algn="l"/>
              </a:tabLst>
            </a:pPr>
            <a:r>
              <a:rPr lang="en-US" sz="1700" b="1" strike="noStrike" kern="100" dirty="0">
                <a:solidFill>
                  <a:schemeClr val="tx1"/>
                </a:solidFill>
                <a:effectLst/>
                <a:latin typeface="Arial" panose="020B0604020202020204" pitchFamily="34" charset="0"/>
                <a:ea typeface="Aptos" panose="020B0004020202020204" pitchFamily="34" charset="0"/>
                <a:cs typeface="Arial" panose="020B0604020202020204" pitchFamily="34" charset="0"/>
              </a:rPr>
              <a:t>Submit the deck in the required format (PDF/PPT)</a:t>
            </a:r>
            <a:r>
              <a:rPr lang="en-US" sz="1700" b="1" kern="100" dirty="0">
                <a:solidFill>
                  <a:schemeClr val="tx1"/>
                </a:solidFill>
                <a:effectLst/>
                <a:latin typeface="Arial" panose="020B0604020202020204" pitchFamily="34" charset="0"/>
                <a:ea typeface="Aptos" panose="020B0004020202020204" pitchFamily="34" charset="0"/>
                <a:cs typeface="Arial" panose="020B0604020202020204" pitchFamily="34" charset="0"/>
              </a:rPr>
              <a:t> </a:t>
            </a:r>
            <a:r>
              <a:rPr lang="en-US" sz="1700" kern="100" dirty="0">
                <a:solidFill>
                  <a:schemeClr val="tx1"/>
                </a:solidFill>
                <a:effectLst/>
                <a:latin typeface="Arial" panose="020B0604020202020204" pitchFamily="34" charset="0"/>
                <a:ea typeface="Aptos" panose="020B0004020202020204" pitchFamily="34" charset="0"/>
                <a:cs typeface="Arial" panose="020B0604020202020204" pitchFamily="34" charset="0"/>
              </a:rPr>
              <a:t>— no other formats will be accepted</a:t>
            </a:r>
          </a:p>
        </p:txBody>
      </p:sp>
      <p:sp>
        <p:nvSpPr>
          <p:cNvPr id="4" name="Slide Number Placeholder 3">
            <a:extLst>
              <a:ext uri="{FF2B5EF4-FFF2-40B4-BE49-F238E27FC236}">
                <a16:creationId xmlns:a16="http://schemas.microsoft.com/office/drawing/2014/main" id="{DE9BD65E-2693-0A79-4B57-EA505FCDC924}"/>
              </a:ext>
            </a:extLst>
          </p:cNvPr>
          <p:cNvSpPr>
            <a:spLocks noGrp="1"/>
          </p:cNvSpPr>
          <p:nvPr>
            <p:ph type="sldNum" sz="quarter" idx="12"/>
          </p:nvPr>
        </p:nvSpPr>
        <p:spPr/>
        <p:txBody>
          <a:bodyPr/>
          <a:lstStyle/>
          <a:p>
            <a:fld id="{01C45B1E-3714-436F-A336-26E1E49CD898}" type="slidenum">
              <a:rPr lang="en-US" smtClean="0">
                <a:solidFill>
                  <a:prstClr val="black">
                    <a:tint val="75000"/>
                  </a:prstClr>
                </a:solidFill>
              </a:rPr>
              <a:pPr/>
              <a:t>1</a:t>
            </a:fld>
            <a:endParaRPr lang="en-US">
              <a:solidFill>
                <a:prstClr val="black">
                  <a:tint val="75000"/>
                </a:prstClr>
              </a:solidFill>
            </a:endParaRPr>
          </a:p>
        </p:txBody>
      </p:sp>
    </p:spTree>
    <p:extLst>
      <p:ext uri="{BB962C8B-B14F-4D97-AF65-F5344CB8AC3E}">
        <p14:creationId xmlns:p14="http://schemas.microsoft.com/office/powerpoint/2010/main" val="291708301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97F3E2-AA75-4D77-0DAD-07E0EDE58424}"/>
              </a:ext>
            </a:extLst>
          </p:cNvPr>
          <p:cNvSpPr>
            <a:spLocks noGrp="1"/>
          </p:cNvSpPr>
          <p:nvPr>
            <p:ph type="title"/>
          </p:nvPr>
        </p:nvSpPr>
        <p:spPr>
          <a:xfrm>
            <a:off x="628650" y="-150862"/>
            <a:ext cx="7886700" cy="812849"/>
          </a:xfrm>
        </p:spPr>
        <p:txBody>
          <a:bodyPr/>
          <a:lstStyle/>
          <a:p>
            <a:r>
              <a:rPr lang="en-US" dirty="0" err="1">
                <a:latin typeface="Arial" panose="020B0604020202020204" pitchFamily="34" charset="0"/>
                <a:cs typeface="Arial" panose="020B0604020202020204" pitchFamily="34" charset="0"/>
              </a:rPr>
              <a:t>Deeptech</a:t>
            </a:r>
            <a:r>
              <a:rPr lang="en-US" dirty="0">
                <a:latin typeface="Arial" panose="020B0604020202020204" pitchFamily="34" charset="0"/>
                <a:cs typeface="Arial" panose="020B0604020202020204" pitchFamily="34" charset="0"/>
              </a:rPr>
              <a:t> Definition</a:t>
            </a:r>
          </a:p>
        </p:txBody>
      </p:sp>
      <p:sp>
        <p:nvSpPr>
          <p:cNvPr id="3" name="Content Placeholder 2">
            <a:extLst>
              <a:ext uri="{FF2B5EF4-FFF2-40B4-BE49-F238E27FC236}">
                <a16:creationId xmlns:a16="http://schemas.microsoft.com/office/drawing/2014/main" id="{AC51745D-49D7-A5AE-1BF8-F436898435F0}"/>
              </a:ext>
            </a:extLst>
          </p:cNvPr>
          <p:cNvSpPr>
            <a:spLocks noGrp="1"/>
          </p:cNvSpPr>
          <p:nvPr>
            <p:ph idx="1"/>
          </p:nvPr>
        </p:nvSpPr>
        <p:spPr>
          <a:xfrm>
            <a:off x="278588" y="476672"/>
            <a:ext cx="8599352" cy="4351338"/>
          </a:xfrm>
        </p:spPr>
        <p:txBody>
          <a:bodyPr/>
          <a:lstStyle/>
          <a:p>
            <a:pPr algn="just"/>
            <a:r>
              <a:rPr lang="en-US" sz="1700" dirty="0">
                <a:solidFill>
                  <a:schemeClr val="tx1"/>
                </a:solidFill>
                <a:latin typeface="Arial" panose="020B0604020202020204" pitchFamily="34" charset="0"/>
                <a:cs typeface="Arial" panose="020B0604020202020204" pitchFamily="34" charset="0"/>
              </a:rPr>
              <a:t>a.	‘Startup’ means an entity which—</a:t>
            </a:r>
          </a:p>
          <a:p>
            <a:pPr algn="just"/>
            <a:r>
              <a:rPr lang="en-US" sz="1700" dirty="0" err="1">
                <a:solidFill>
                  <a:schemeClr val="tx1"/>
                </a:solidFill>
                <a:latin typeface="Arial" panose="020B0604020202020204" pitchFamily="34" charset="0"/>
                <a:cs typeface="Arial" panose="020B0604020202020204" pitchFamily="34" charset="0"/>
              </a:rPr>
              <a:t>i</a:t>
            </a:r>
            <a:r>
              <a:rPr lang="en-US" sz="1700" dirty="0">
                <a:solidFill>
                  <a:schemeClr val="tx1"/>
                </a:solidFill>
                <a:latin typeface="Arial" panose="020B0604020202020204" pitchFamily="34" charset="0"/>
                <a:cs typeface="Arial" panose="020B0604020202020204" pitchFamily="34" charset="0"/>
              </a:rPr>
              <a:t>.	is incorporated or registered in India as a private limited company (as defined in the Companies Act, 2013) or registered as a partnership firm (registered under section 59 of the Partnership Act, 1932) or a limited liability partnership (under the Limited Liability Partnership Act, 2008) or a Multi-State Cooperative Society registered with the Central Registrar of Cooperative Societies (under the Multi-State Cooperative Societies Act, 2002) or a Cooperative Society registered under any State or Union Territory Cooperative Societies Act with the respective Registrar of Cooperative Societies in India;</a:t>
            </a:r>
          </a:p>
          <a:p>
            <a:pPr algn="just"/>
            <a:r>
              <a:rPr lang="en-US" sz="1700" dirty="0">
                <a:solidFill>
                  <a:schemeClr val="tx1"/>
                </a:solidFill>
                <a:latin typeface="Arial" panose="020B0604020202020204" pitchFamily="34" charset="0"/>
                <a:cs typeface="Arial" panose="020B0604020202020204" pitchFamily="34" charset="0"/>
              </a:rPr>
              <a:t>ii.	is within a period of ten years from the date of its incorporation or registration;</a:t>
            </a:r>
          </a:p>
          <a:p>
            <a:pPr algn="just"/>
            <a:r>
              <a:rPr lang="en-US" sz="1700" dirty="0">
                <a:solidFill>
                  <a:schemeClr val="tx1"/>
                </a:solidFill>
                <a:latin typeface="Arial" panose="020B0604020202020204" pitchFamily="34" charset="0"/>
                <a:cs typeface="Arial" panose="020B0604020202020204" pitchFamily="34" charset="0"/>
              </a:rPr>
              <a:t>iii.	has a turnover for any of the financial years since incorporation or registration not exceeding two hundred crore rupees; and</a:t>
            </a:r>
          </a:p>
          <a:p>
            <a:pPr algn="just"/>
            <a:r>
              <a:rPr lang="en-US" sz="1700" dirty="0">
                <a:solidFill>
                  <a:schemeClr val="tx1"/>
                </a:solidFill>
                <a:latin typeface="Arial" panose="020B0604020202020204" pitchFamily="34" charset="0"/>
                <a:cs typeface="Arial" panose="020B0604020202020204" pitchFamily="34" charset="0"/>
              </a:rPr>
              <a:t>iv.	is working towards innovation, development or improvement of products or processes or services, or is a scalable business model with a high potential of employment generation or wealth creation.</a:t>
            </a:r>
          </a:p>
          <a:p>
            <a:pPr algn="just"/>
            <a:r>
              <a:rPr lang="en-US" sz="1700" dirty="0">
                <a:solidFill>
                  <a:schemeClr val="tx1"/>
                </a:solidFill>
                <a:latin typeface="Arial" panose="020B0604020202020204" pitchFamily="34" charset="0"/>
                <a:cs typeface="Arial" panose="020B0604020202020204" pitchFamily="34" charset="0"/>
              </a:rPr>
              <a:t>Provided that, in the case of an entity </a:t>
            </a:r>
            <a:r>
              <a:rPr lang="en-US" sz="1700" dirty="0" err="1">
                <a:solidFill>
                  <a:schemeClr val="tx1"/>
                </a:solidFill>
                <a:latin typeface="Arial" panose="020B0604020202020204" pitchFamily="34" charset="0"/>
                <a:cs typeface="Arial" panose="020B0604020202020204" pitchFamily="34" charset="0"/>
              </a:rPr>
              <a:t>recognised</a:t>
            </a:r>
            <a:r>
              <a:rPr lang="en-US" sz="1700" dirty="0">
                <a:solidFill>
                  <a:schemeClr val="tx1"/>
                </a:solidFill>
                <a:latin typeface="Arial" panose="020B0604020202020204" pitchFamily="34" charset="0"/>
                <a:cs typeface="Arial" panose="020B0604020202020204" pitchFamily="34" charset="0"/>
              </a:rPr>
              <a:t> as a </a:t>
            </a:r>
            <a:r>
              <a:rPr lang="en-US" sz="1700" b="1" dirty="0">
                <a:solidFill>
                  <a:schemeClr val="tx1"/>
                </a:solidFill>
                <a:latin typeface="Arial" panose="020B0604020202020204" pitchFamily="34" charset="0"/>
                <a:cs typeface="Arial" panose="020B0604020202020204" pitchFamily="34" charset="0"/>
              </a:rPr>
              <a:t>‘Deep Tech Startup’ </a:t>
            </a:r>
            <a:r>
              <a:rPr lang="en-US" sz="1700" dirty="0">
                <a:solidFill>
                  <a:schemeClr val="tx1"/>
                </a:solidFill>
                <a:latin typeface="Arial" panose="020B0604020202020204" pitchFamily="34" charset="0"/>
                <a:cs typeface="Arial" panose="020B0604020202020204" pitchFamily="34" charset="0"/>
              </a:rPr>
              <a:t>under this notification:</a:t>
            </a:r>
          </a:p>
          <a:p>
            <a:pPr algn="just"/>
            <a:r>
              <a:rPr lang="en-US" sz="1700" dirty="0">
                <a:solidFill>
                  <a:schemeClr val="tx1"/>
                </a:solidFill>
                <a:latin typeface="Arial" panose="020B0604020202020204" pitchFamily="34" charset="0"/>
                <a:cs typeface="Arial" panose="020B0604020202020204" pitchFamily="34" charset="0"/>
              </a:rPr>
              <a:t>(a)	the period specified in clause (ii) </a:t>
            </a:r>
            <a:r>
              <a:rPr lang="en-US" sz="1700" b="1" dirty="0">
                <a:solidFill>
                  <a:schemeClr val="tx1"/>
                </a:solidFill>
                <a:latin typeface="Arial" panose="020B0604020202020204" pitchFamily="34" charset="0"/>
                <a:cs typeface="Arial" panose="020B0604020202020204" pitchFamily="34" charset="0"/>
              </a:rPr>
              <a:t>shall be up to twenty years from the date of its incorporation or registration</a:t>
            </a:r>
            <a:r>
              <a:rPr lang="en-US" sz="1700" dirty="0">
                <a:solidFill>
                  <a:schemeClr val="tx1"/>
                </a:solidFill>
                <a:latin typeface="Arial" panose="020B0604020202020204" pitchFamily="34" charset="0"/>
                <a:cs typeface="Arial" panose="020B0604020202020204" pitchFamily="34" charset="0"/>
              </a:rPr>
              <a:t>; and</a:t>
            </a:r>
          </a:p>
          <a:p>
            <a:pPr algn="just"/>
            <a:r>
              <a:rPr lang="en-US" sz="1700" dirty="0">
                <a:solidFill>
                  <a:schemeClr val="tx1"/>
                </a:solidFill>
                <a:latin typeface="Arial" panose="020B0604020202020204" pitchFamily="34" charset="0"/>
                <a:cs typeface="Arial" panose="020B0604020202020204" pitchFamily="34" charset="0"/>
              </a:rPr>
              <a:t>(b)	the turnover limit specified in clause (iii) </a:t>
            </a:r>
            <a:r>
              <a:rPr lang="en-US" sz="1700" b="1" dirty="0">
                <a:solidFill>
                  <a:schemeClr val="tx1"/>
                </a:solidFill>
                <a:latin typeface="Arial" panose="020B0604020202020204" pitchFamily="34" charset="0"/>
                <a:cs typeface="Arial" panose="020B0604020202020204" pitchFamily="34" charset="0"/>
              </a:rPr>
              <a:t>shall be three hundred crore rupees for any of the financial years since incorporation or registration.</a:t>
            </a:r>
          </a:p>
          <a:p>
            <a:pPr marL="0" indent="0" algn="just">
              <a:buNone/>
            </a:pPr>
            <a:endParaRPr lang="en-US" sz="1700" dirty="0">
              <a:solidFill>
                <a:schemeClr val="tx1"/>
              </a:solidFill>
              <a:latin typeface="Arial" panose="020B0604020202020204" pitchFamily="34" charset="0"/>
              <a:cs typeface="Arial" panose="020B0604020202020204" pitchFamily="34" charset="0"/>
            </a:endParaRPr>
          </a:p>
        </p:txBody>
      </p:sp>
      <p:sp>
        <p:nvSpPr>
          <p:cNvPr id="4" name="Slide Number Placeholder 3">
            <a:extLst>
              <a:ext uri="{FF2B5EF4-FFF2-40B4-BE49-F238E27FC236}">
                <a16:creationId xmlns:a16="http://schemas.microsoft.com/office/drawing/2014/main" id="{DE9BD65E-2693-0A79-4B57-EA505FCDC924}"/>
              </a:ext>
            </a:extLst>
          </p:cNvPr>
          <p:cNvSpPr>
            <a:spLocks noGrp="1"/>
          </p:cNvSpPr>
          <p:nvPr>
            <p:ph type="sldNum" sz="quarter" idx="12"/>
          </p:nvPr>
        </p:nvSpPr>
        <p:spPr/>
        <p:txBody>
          <a:bodyPr/>
          <a:lstStyle/>
          <a:p>
            <a:fld id="{01C45B1E-3714-436F-A336-26E1E49CD898}" type="slidenum">
              <a:rPr lang="en-US" smtClean="0">
                <a:solidFill>
                  <a:prstClr val="black">
                    <a:tint val="75000"/>
                  </a:prstClr>
                </a:solidFill>
              </a:rPr>
              <a:pPr/>
              <a:t>2</a:t>
            </a:fld>
            <a:endParaRPr lang="en-US">
              <a:solidFill>
                <a:prstClr val="black">
                  <a:tint val="75000"/>
                </a:prstClr>
              </a:solidFill>
            </a:endParaRPr>
          </a:p>
        </p:txBody>
      </p:sp>
      <p:sp>
        <p:nvSpPr>
          <p:cNvPr id="6" name="TextBox 5">
            <a:extLst>
              <a:ext uri="{FF2B5EF4-FFF2-40B4-BE49-F238E27FC236}">
                <a16:creationId xmlns:a16="http://schemas.microsoft.com/office/drawing/2014/main" id="{9486500D-1F55-3A48-A2BD-3E43B316C22D}"/>
              </a:ext>
            </a:extLst>
          </p:cNvPr>
          <p:cNvSpPr txBox="1"/>
          <p:nvPr/>
        </p:nvSpPr>
        <p:spPr>
          <a:xfrm>
            <a:off x="2987824" y="6231265"/>
            <a:ext cx="6516216" cy="261610"/>
          </a:xfrm>
          <a:prstGeom prst="rect">
            <a:avLst/>
          </a:prstGeom>
          <a:noFill/>
        </p:spPr>
        <p:txBody>
          <a:bodyPr wrap="square">
            <a:spAutoFit/>
          </a:bodyPr>
          <a:lstStyle/>
          <a:p>
            <a:pPr marL="0" indent="0">
              <a:buNone/>
            </a:pPr>
            <a:r>
              <a:rPr lang="en-US" sz="1100" b="1" i="1" dirty="0">
                <a:solidFill>
                  <a:schemeClr val="tx1"/>
                </a:solidFill>
                <a:latin typeface="Arial" panose="020B0604020202020204" pitchFamily="34" charset="0"/>
                <a:cs typeface="Arial" panose="020B0604020202020204" pitchFamily="34" charset="0"/>
              </a:rPr>
              <a:t>*Above definition as per Department for Promotion of Industry and Internal Trade (DPIIT)</a:t>
            </a:r>
          </a:p>
        </p:txBody>
      </p:sp>
    </p:spTree>
    <p:extLst>
      <p:ext uri="{BB962C8B-B14F-4D97-AF65-F5344CB8AC3E}">
        <p14:creationId xmlns:p14="http://schemas.microsoft.com/office/powerpoint/2010/main" val="369008524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97F3E2-AA75-4D77-0DAD-07E0EDE58424}"/>
              </a:ext>
            </a:extLst>
          </p:cNvPr>
          <p:cNvSpPr>
            <a:spLocks noGrp="1"/>
          </p:cNvSpPr>
          <p:nvPr>
            <p:ph type="title"/>
          </p:nvPr>
        </p:nvSpPr>
        <p:spPr>
          <a:xfrm>
            <a:off x="628650" y="-150862"/>
            <a:ext cx="7886700" cy="812849"/>
          </a:xfrm>
        </p:spPr>
        <p:txBody>
          <a:bodyPr/>
          <a:lstStyle/>
          <a:p>
            <a:r>
              <a:rPr lang="en-US" dirty="0" err="1">
                <a:latin typeface="Arial" panose="020B0604020202020204" pitchFamily="34" charset="0"/>
                <a:cs typeface="Arial" panose="020B0604020202020204" pitchFamily="34" charset="0"/>
              </a:rPr>
              <a:t>Deeptech</a:t>
            </a:r>
            <a:r>
              <a:rPr lang="en-US" dirty="0">
                <a:latin typeface="Arial" panose="020B0604020202020204" pitchFamily="34" charset="0"/>
                <a:cs typeface="Arial" panose="020B0604020202020204" pitchFamily="34" charset="0"/>
              </a:rPr>
              <a:t> Definition</a:t>
            </a:r>
          </a:p>
        </p:txBody>
      </p:sp>
      <p:sp>
        <p:nvSpPr>
          <p:cNvPr id="3" name="Content Placeholder 2">
            <a:extLst>
              <a:ext uri="{FF2B5EF4-FFF2-40B4-BE49-F238E27FC236}">
                <a16:creationId xmlns:a16="http://schemas.microsoft.com/office/drawing/2014/main" id="{AC51745D-49D7-A5AE-1BF8-F436898435F0}"/>
              </a:ext>
            </a:extLst>
          </p:cNvPr>
          <p:cNvSpPr>
            <a:spLocks noGrp="1"/>
          </p:cNvSpPr>
          <p:nvPr>
            <p:ph idx="1"/>
          </p:nvPr>
        </p:nvSpPr>
        <p:spPr>
          <a:xfrm>
            <a:off x="392465" y="897349"/>
            <a:ext cx="8599352" cy="4351338"/>
          </a:xfrm>
        </p:spPr>
        <p:txBody>
          <a:bodyPr/>
          <a:lstStyle/>
          <a:p>
            <a:pPr algn="just"/>
            <a:r>
              <a:rPr lang="en-US" sz="1700" dirty="0">
                <a:solidFill>
                  <a:schemeClr val="tx1"/>
                </a:solidFill>
                <a:latin typeface="Arial" panose="020B0604020202020204" pitchFamily="34" charset="0"/>
                <a:cs typeface="Arial" panose="020B0604020202020204" pitchFamily="34" charset="0"/>
              </a:rPr>
              <a:t>Provided further that, an entity formed by splitting up or reconstruction of an existing business shall not be considered a Startup.</a:t>
            </a:r>
          </a:p>
          <a:p>
            <a:pPr algn="just"/>
            <a:r>
              <a:rPr lang="en-US" sz="1700" dirty="0">
                <a:solidFill>
                  <a:schemeClr val="tx1"/>
                </a:solidFill>
                <a:latin typeface="Arial" panose="020B0604020202020204" pitchFamily="34" charset="0"/>
                <a:cs typeface="Arial" panose="020B0604020202020204" pitchFamily="34" charset="0"/>
              </a:rPr>
              <a:t>Explanation-</a:t>
            </a:r>
          </a:p>
          <a:p>
            <a:pPr algn="just"/>
            <a:r>
              <a:rPr lang="en-US" sz="1700" dirty="0">
                <a:solidFill>
                  <a:schemeClr val="tx1"/>
                </a:solidFill>
                <a:latin typeface="Arial" panose="020B0604020202020204" pitchFamily="34" charset="0"/>
                <a:cs typeface="Arial" panose="020B0604020202020204" pitchFamily="34" charset="0"/>
              </a:rPr>
              <a:t>For the purposes of this notification, an entity shall cease to be a Startup on completion of ten years from the date of its incorporation or registration, or if its turnover for any previous year exceeds two hundred crore rupees.</a:t>
            </a:r>
          </a:p>
          <a:p>
            <a:pPr algn="just"/>
            <a:r>
              <a:rPr lang="en-US" sz="1700" dirty="0">
                <a:solidFill>
                  <a:schemeClr val="tx1"/>
                </a:solidFill>
                <a:latin typeface="Arial" panose="020B0604020202020204" pitchFamily="34" charset="0"/>
                <a:cs typeface="Arial" panose="020B0604020202020204" pitchFamily="34" charset="0"/>
              </a:rPr>
              <a:t>Provided that, in the case of an entity </a:t>
            </a:r>
            <a:r>
              <a:rPr lang="en-US" sz="1700" dirty="0" err="1">
                <a:solidFill>
                  <a:schemeClr val="tx1"/>
                </a:solidFill>
                <a:latin typeface="Arial" panose="020B0604020202020204" pitchFamily="34" charset="0"/>
                <a:cs typeface="Arial" panose="020B0604020202020204" pitchFamily="34" charset="0"/>
              </a:rPr>
              <a:t>recognised</a:t>
            </a:r>
            <a:r>
              <a:rPr lang="en-US" sz="1700" dirty="0">
                <a:solidFill>
                  <a:schemeClr val="tx1"/>
                </a:solidFill>
                <a:latin typeface="Arial" panose="020B0604020202020204" pitchFamily="34" charset="0"/>
                <a:cs typeface="Arial" panose="020B0604020202020204" pitchFamily="34" charset="0"/>
              </a:rPr>
              <a:t> as a Deep Tech Startup under this notification, such entity shall cease to be a Deep Tech Startup on completion of twenty years from the date of its incorporation or registration, or if its turnover for any previous year exceeds three hundred crore rupees.</a:t>
            </a:r>
          </a:p>
          <a:p>
            <a:pPr marL="0" indent="0" algn="just">
              <a:buNone/>
            </a:pPr>
            <a:endParaRPr lang="en-US" sz="1700" dirty="0">
              <a:solidFill>
                <a:schemeClr val="tx1"/>
              </a:solidFill>
              <a:latin typeface="Arial" panose="020B0604020202020204" pitchFamily="34" charset="0"/>
              <a:cs typeface="Arial" panose="020B0604020202020204" pitchFamily="34" charset="0"/>
            </a:endParaRPr>
          </a:p>
        </p:txBody>
      </p:sp>
      <p:sp>
        <p:nvSpPr>
          <p:cNvPr id="4" name="Slide Number Placeholder 3">
            <a:extLst>
              <a:ext uri="{FF2B5EF4-FFF2-40B4-BE49-F238E27FC236}">
                <a16:creationId xmlns:a16="http://schemas.microsoft.com/office/drawing/2014/main" id="{DE9BD65E-2693-0A79-4B57-EA505FCDC924}"/>
              </a:ext>
            </a:extLst>
          </p:cNvPr>
          <p:cNvSpPr>
            <a:spLocks noGrp="1"/>
          </p:cNvSpPr>
          <p:nvPr>
            <p:ph type="sldNum" sz="quarter" idx="12"/>
          </p:nvPr>
        </p:nvSpPr>
        <p:spPr/>
        <p:txBody>
          <a:bodyPr/>
          <a:lstStyle/>
          <a:p>
            <a:fld id="{01C45B1E-3714-436F-A336-26E1E49CD898}" type="slidenum">
              <a:rPr lang="en-US" smtClean="0">
                <a:solidFill>
                  <a:prstClr val="black">
                    <a:tint val="75000"/>
                  </a:prstClr>
                </a:solidFill>
              </a:rPr>
              <a:pPr/>
              <a:t>3</a:t>
            </a:fld>
            <a:endParaRPr lang="en-US">
              <a:solidFill>
                <a:prstClr val="black">
                  <a:tint val="75000"/>
                </a:prstClr>
              </a:solidFill>
            </a:endParaRPr>
          </a:p>
        </p:txBody>
      </p:sp>
      <p:sp>
        <p:nvSpPr>
          <p:cNvPr id="6" name="TextBox 5">
            <a:extLst>
              <a:ext uri="{FF2B5EF4-FFF2-40B4-BE49-F238E27FC236}">
                <a16:creationId xmlns:a16="http://schemas.microsoft.com/office/drawing/2014/main" id="{9486500D-1F55-3A48-A2BD-3E43B316C22D}"/>
              </a:ext>
            </a:extLst>
          </p:cNvPr>
          <p:cNvSpPr txBox="1"/>
          <p:nvPr/>
        </p:nvSpPr>
        <p:spPr>
          <a:xfrm>
            <a:off x="2987824" y="6231265"/>
            <a:ext cx="6516216" cy="261610"/>
          </a:xfrm>
          <a:prstGeom prst="rect">
            <a:avLst/>
          </a:prstGeom>
          <a:noFill/>
        </p:spPr>
        <p:txBody>
          <a:bodyPr wrap="square">
            <a:spAutoFit/>
          </a:bodyPr>
          <a:lstStyle/>
          <a:p>
            <a:pPr marL="0" indent="0">
              <a:buNone/>
            </a:pPr>
            <a:r>
              <a:rPr lang="en-US" sz="1100" b="1" i="1" dirty="0">
                <a:solidFill>
                  <a:schemeClr val="tx1"/>
                </a:solidFill>
                <a:latin typeface="Arial" panose="020B0604020202020204" pitchFamily="34" charset="0"/>
                <a:cs typeface="Arial" panose="020B0604020202020204" pitchFamily="34" charset="0"/>
              </a:rPr>
              <a:t>*Above definition as per Department for Promotion of Industry and Internal Trade (DPIIT)</a:t>
            </a:r>
          </a:p>
        </p:txBody>
      </p:sp>
    </p:spTree>
    <p:extLst>
      <p:ext uri="{BB962C8B-B14F-4D97-AF65-F5344CB8AC3E}">
        <p14:creationId xmlns:p14="http://schemas.microsoft.com/office/powerpoint/2010/main" val="148693386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97F3E2-AA75-4D77-0DAD-07E0EDE58424}"/>
              </a:ext>
            </a:extLst>
          </p:cNvPr>
          <p:cNvSpPr>
            <a:spLocks noGrp="1"/>
          </p:cNvSpPr>
          <p:nvPr>
            <p:ph type="title"/>
          </p:nvPr>
        </p:nvSpPr>
        <p:spPr>
          <a:xfrm>
            <a:off x="628650" y="-150862"/>
            <a:ext cx="7886700" cy="812849"/>
          </a:xfrm>
        </p:spPr>
        <p:txBody>
          <a:bodyPr/>
          <a:lstStyle/>
          <a:p>
            <a:r>
              <a:rPr lang="en-US" dirty="0" err="1">
                <a:latin typeface="Arial" panose="020B0604020202020204" pitchFamily="34" charset="0"/>
                <a:cs typeface="Arial" panose="020B0604020202020204" pitchFamily="34" charset="0"/>
              </a:rPr>
              <a:t>Deeptech</a:t>
            </a:r>
            <a:r>
              <a:rPr lang="en-US" dirty="0">
                <a:latin typeface="Arial" panose="020B0604020202020204" pitchFamily="34" charset="0"/>
                <a:cs typeface="Arial" panose="020B0604020202020204" pitchFamily="34" charset="0"/>
              </a:rPr>
              <a:t> Definition</a:t>
            </a:r>
          </a:p>
        </p:txBody>
      </p:sp>
      <p:sp>
        <p:nvSpPr>
          <p:cNvPr id="3" name="Content Placeholder 2">
            <a:extLst>
              <a:ext uri="{FF2B5EF4-FFF2-40B4-BE49-F238E27FC236}">
                <a16:creationId xmlns:a16="http://schemas.microsoft.com/office/drawing/2014/main" id="{AC51745D-49D7-A5AE-1BF8-F436898435F0}"/>
              </a:ext>
            </a:extLst>
          </p:cNvPr>
          <p:cNvSpPr>
            <a:spLocks noGrp="1"/>
          </p:cNvSpPr>
          <p:nvPr>
            <p:ph idx="1"/>
          </p:nvPr>
        </p:nvSpPr>
        <p:spPr>
          <a:xfrm>
            <a:off x="286590" y="908779"/>
            <a:ext cx="8599352" cy="4351338"/>
          </a:xfrm>
        </p:spPr>
        <p:txBody>
          <a:bodyPr/>
          <a:lstStyle/>
          <a:p>
            <a:pPr marL="0" indent="0" algn="just">
              <a:buNone/>
            </a:pPr>
            <a:r>
              <a:rPr lang="en-US" sz="1700" dirty="0">
                <a:solidFill>
                  <a:schemeClr val="tx1"/>
                </a:solidFill>
                <a:latin typeface="Arial" panose="020B0604020202020204" pitchFamily="34" charset="0"/>
                <a:cs typeface="Arial" panose="020B0604020202020204" pitchFamily="34" charset="0"/>
              </a:rPr>
              <a:t>A ‘</a:t>
            </a:r>
            <a:r>
              <a:rPr lang="en-US" sz="1700" b="1" dirty="0">
                <a:solidFill>
                  <a:schemeClr val="tx1"/>
                </a:solidFill>
                <a:latin typeface="Arial" panose="020B0604020202020204" pitchFamily="34" charset="0"/>
                <a:cs typeface="Arial" panose="020B0604020202020204" pitchFamily="34" charset="0"/>
              </a:rPr>
              <a:t>Deep Tech Startup</a:t>
            </a:r>
            <a:r>
              <a:rPr lang="en-US" sz="1700" dirty="0">
                <a:solidFill>
                  <a:schemeClr val="tx1"/>
                </a:solidFill>
                <a:latin typeface="Arial" panose="020B0604020202020204" pitchFamily="34" charset="0"/>
                <a:cs typeface="Arial" panose="020B0604020202020204" pitchFamily="34" charset="0"/>
              </a:rPr>
              <a:t>’ means a ‘Startup’ that has the following attributes, in addition to the criteria detailed in para (1)(a):</a:t>
            </a:r>
          </a:p>
          <a:p>
            <a:pPr algn="just"/>
            <a:r>
              <a:rPr lang="en-US" sz="1700" dirty="0" err="1">
                <a:solidFill>
                  <a:schemeClr val="tx1"/>
                </a:solidFill>
                <a:latin typeface="Arial" panose="020B0604020202020204" pitchFamily="34" charset="0"/>
                <a:cs typeface="Arial" panose="020B0604020202020204" pitchFamily="34" charset="0"/>
              </a:rPr>
              <a:t>i</a:t>
            </a:r>
            <a:r>
              <a:rPr lang="en-US" sz="1700" dirty="0">
                <a:solidFill>
                  <a:schemeClr val="tx1"/>
                </a:solidFill>
                <a:latin typeface="Arial" panose="020B0604020202020204" pitchFamily="34" charset="0"/>
                <a:cs typeface="Arial" panose="020B0604020202020204" pitchFamily="34" charset="0"/>
              </a:rPr>
              <a:t>.	It is working on producing a solution based on new knowledge/advancements within a scientific or engineering discipline or multiple disciplines, which is yet to be developed or is in the process of being developed;</a:t>
            </a:r>
          </a:p>
          <a:p>
            <a:pPr algn="just"/>
            <a:r>
              <a:rPr lang="en-US" sz="1700" dirty="0">
                <a:solidFill>
                  <a:schemeClr val="tx1"/>
                </a:solidFill>
                <a:latin typeface="Arial" panose="020B0604020202020204" pitchFamily="34" charset="0"/>
                <a:cs typeface="Arial" panose="020B0604020202020204" pitchFamily="34" charset="0"/>
              </a:rPr>
              <a:t>ii.	It has a high percentage of expenditure on research and development (R&amp;D) activities as a percentage of revenue/funding;</a:t>
            </a:r>
          </a:p>
          <a:p>
            <a:pPr algn="just"/>
            <a:r>
              <a:rPr lang="en-US" sz="1700" dirty="0">
                <a:solidFill>
                  <a:schemeClr val="tx1"/>
                </a:solidFill>
                <a:latin typeface="Arial" panose="020B0604020202020204" pitchFamily="34" charset="0"/>
                <a:cs typeface="Arial" panose="020B0604020202020204" pitchFamily="34" charset="0"/>
              </a:rPr>
              <a:t>iii.	It owns or is in the process of creating significant novel intellectual property (IP) and taking steps to commercialize the same; and</a:t>
            </a:r>
          </a:p>
          <a:p>
            <a:pPr algn="just"/>
            <a:r>
              <a:rPr lang="en-US" sz="1700" dirty="0">
                <a:solidFill>
                  <a:schemeClr val="tx1"/>
                </a:solidFill>
                <a:latin typeface="Arial" panose="020B0604020202020204" pitchFamily="34" charset="0"/>
                <a:cs typeface="Arial" panose="020B0604020202020204" pitchFamily="34" charset="0"/>
              </a:rPr>
              <a:t>iv.	It is facing extended development timelines, long gestation periods, high capital and infrastructure requirements, and carrying large technical or scientific uncertainty.</a:t>
            </a:r>
          </a:p>
          <a:p>
            <a:pPr algn="just"/>
            <a:r>
              <a:rPr lang="en-US" sz="1700" dirty="0">
                <a:solidFill>
                  <a:schemeClr val="tx1"/>
                </a:solidFill>
                <a:latin typeface="Arial" panose="020B0604020202020204" pitchFamily="34" charset="0"/>
                <a:cs typeface="Arial" panose="020B0604020202020204" pitchFamily="34" charset="0"/>
              </a:rPr>
              <a:t>Provided that, for the purposes of this notification, a ‘Deep Tech Startup’ shall be deemed to be a ‘Startup’, and references to a ‘Startup’ shall include a ‘Deep Tech Startup’, unless otherwise stated.</a:t>
            </a:r>
          </a:p>
          <a:p>
            <a:pPr algn="just"/>
            <a:r>
              <a:rPr lang="en-US" sz="1700" dirty="0">
                <a:solidFill>
                  <a:schemeClr val="tx1"/>
                </a:solidFill>
                <a:latin typeface="Arial" panose="020B0604020202020204" pitchFamily="34" charset="0"/>
                <a:cs typeface="Arial" panose="020B0604020202020204" pitchFamily="34" charset="0"/>
              </a:rPr>
              <a:t>Provided further that, the determination of whether an entity satisfies the attributes of a ‘Deep Tech Startup’ shall be made in accordance with such framework, parameters, and guidelines as may be issued by the Department, and based on the documents and information furnished by the applicant in the manner specified by the Department.</a:t>
            </a:r>
          </a:p>
        </p:txBody>
      </p:sp>
      <p:sp>
        <p:nvSpPr>
          <p:cNvPr id="4" name="Slide Number Placeholder 3">
            <a:extLst>
              <a:ext uri="{FF2B5EF4-FFF2-40B4-BE49-F238E27FC236}">
                <a16:creationId xmlns:a16="http://schemas.microsoft.com/office/drawing/2014/main" id="{DE9BD65E-2693-0A79-4B57-EA505FCDC924}"/>
              </a:ext>
            </a:extLst>
          </p:cNvPr>
          <p:cNvSpPr>
            <a:spLocks noGrp="1"/>
          </p:cNvSpPr>
          <p:nvPr>
            <p:ph type="sldNum" sz="quarter" idx="12"/>
          </p:nvPr>
        </p:nvSpPr>
        <p:spPr/>
        <p:txBody>
          <a:bodyPr/>
          <a:lstStyle/>
          <a:p>
            <a:fld id="{01C45B1E-3714-436F-A336-26E1E49CD898}" type="slidenum">
              <a:rPr lang="en-US" smtClean="0">
                <a:solidFill>
                  <a:prstClr val="black">
                    <a:tint val="75000"/>
                  </a:prstClr>
                </a:solidFill>
              </a:rPr>
              <a:pPr/>
              <a:t>4</a:t>
            </a:fld>
            <a:endParaRPr lang="en-US">
              <a:solidFill>
                <a:prstClr val="black">
                  <a:tint val="75000"/>
                </a:prstClr>
              </a:solidFill>
            </a:endParaRPr>
          </a:p>
        </p:txBody>
      </p:sp>
      <p:sp>
        <p:nvSpPr>
          <p:cNvPr id="6" name="TextBox 5">
            <a:extLst>
              <a:ext uri="{FF2B5EF4-FFF2-40B4-BE49-F238E27FC236}">
                <a16:creationId xmlns:a16="http://schemas.microsoft.com/office/drawing/2014/main" id="{9486500D-1F55-3A48-A2BD-3E43B316C22D}"/>
              </a:ext>
            </a:extLst>
          </p:cNvPr>
          <p:cNvSpPr txBox="1"/>
          <p:nvPr/>
        </p:nvSpPr>
        <p:spPr>
          <a:xfrm>
            <a:off x="2987824" y="6231265"/>
            <a:ext cx="6516216" cy="261610"/>
          </a:xfrm>
          <a:prstGeom prst="rect">
            <a:avLst/>
          </a:prstGeom>
          <a:noFill/>
        </p:spPr>
        <p:txBody>
          <a:bodyPr wrap="square">
            <a:spAutoFit/>
          </a:bodyPr>
          <a:lstStyle/>
          <a:p>
            <a:pPr marL="0" indent="0">
              <a:buNone/>
            </a:pPr>
            <a:r>
              <a:rPr lang="en-US" sz="1100" b="1" i="1" dirty="0">
                <a:solidFill>
                  <a:schemeClr val="tx1"/>
                </a:solidFill>
                <a:latin typeface="Arial" panose="020B0604020202020204" pitchFamily="34" charset="0"/>
                <a:cs typeface="Arial" panose="020B0604020202020204" pitchFamily="34" charset="0"/>
              </a:rPr>
              <a:t>*Above definition as per Department for Promotion of Industry and Internal Trade (DPIIT)</a:t>
            </a:r>
          </a:p>
        </p:txBody>
      </p:sp>
    </p:spTree>
    <p:extLst>
      <p:ext uri="{BB962C8B-B14F-4D97-AF65-F5344CB8AC3E}">
        <p14:creationId xmlns:p14="http://schemas.microsoft.com/office/powerpoint/2010/main" val="75635871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1AA491-7F09-6AD1-8F13-59CF877FBB7A}"/>
              </a:ext>
            </a:extLst>
          </p:cNvPr>
          <p:cNvSpPr>
            <a:spLocks noGrp="1"/>
          </p:cNvSpPr>
          <p:nvPr>
            <p:ph type="title"/>
          </p:nvPr>
        </p:nvSpPr>
        <p:spPr>
          <a:xfrm>
            <a:off x="628650" y="2"/>
            <a:ext cx="7886700" cy="812849"/>
          </a:xfrm>
        </p:spPr>
        <p:txBody>
          <a:bodyPr anchor="ctr">
            <a:normAutofit/>
          </a:bodyPr>
          <a:lstStyle/>
          <a:p>
            <a:r>
              <a:rPr lang="en-US" dirty="0">
                <a:latin typeface="Arial" panose="020B0604020202020204" pitchFamily="34" charset="0"/>
                <a:cs typeface="Arial" panose="020B0604020202020204" pitchFamily="34" charset="0"/>
              </a:rPr>
              <a:t>Select Your TRL </a:t>
            </a:r>
          </a:p>
        </p:txBody>
      </p:sp>
      <p:sp>
        <p:nvSpPr>
          <p:cNvPr id="4" name="Slide Number Placeholder 3">
            <a:extLst>
              <a:ext uri="{FF2B5EF4-FFF2-40B4-BE49-F238E27FC236}">
                <a16:creationId xmlns:a16="http://schemas.microsoft.com/office/drawing/2014/main" id="{0D42CDD5-C882-351F-3FCF-813539A10962}"/>
              </a:ext>
            </a:extLst>
          </p:cNvPr>
          <p:cNvSpPr>
            <a:spLocks noGrp="1"/>
          </p:cNvSpPr>
          <p:nvPr>
            <p:ph type="sldNum" sz="quarter" idx="12"/>
          </p:nvPr>
        </p:nvSpPr>
        <p:spPr>
          <a:xfrm>
            <a:off x="8724074" y="6492875"/>
            <a:ext cx="289477" cy="365125"/>
          </a:xfrm>
        </p:spPr>
        <p:txBody>
          <a:bodyPr anchor="ctr">
            <a:normAutofit/>
          </a:bodyPr>
          <a:lstStyle/>
          <a:p>
            <a:pPr>
              <a:spcAft>
                <a:spcPts val="600"/>
              </a:spcAft>
            </a:pPr>
            <a:fld id="{01C45B1E-3714-436F-A336-26E1E49CD898}" type="slidenum">
              <a:rPr lang="en-US" smtClean="0">
                <a:solidFill>
                  <a:prstClr val="black">
                    <a:tint val="75000"/>
                  </a:prstClr>
                </a:solidFill>
              </a:rPr>
              <a:pPr>
                <a:spcAft>
                  <a:spcPts val="600"/>
                </a:spcAft>
              </a:pPr>
              <a:t>5</a:t>
            </a:fld>
            <a:endParaRPr lang="en-US">
              <a:solidFill>
                <a:prstClr val="black">
                  <a:tint val="75000"/>
                </a:prstClr>
              </a:solidFill>
            </a:endParaRPr>
          </a:p>
        </p:txBody>
      </p:sp>
      <p:graphicFrame>
        <p:nvGraphicFramePr>
          <p:cNvPr id="5" name="Table 4">
            <a:extLst>
              <a:ext uri="{FF2B5EF4-FFF2-40B4-BE49-F238E27FC236}">
                <a16:creationId xmlns:a16="http://schemas.microsoft.com/office/drawing/2014/main" id="{DEFC42E1-8189-E20A-FDF8-A866FE1035FA}"/>
              </a:ext>
            </a:extLst>
          </p:cNvPr>
          <p:cNvGraphicFramePr>
            <a:graphicFrameLocks noGrp="1"/>
          </p:cNvGraphicFramePr>
          <p:nvPr>
            <p:extLst>
              <p:ext uri="{D42A27DB-BD31-4B8C-83A1-F6EECF244321}">
                <p14:modId xmlns:p14="http://schemas.microsoft.com/office/powerpoint/2010/main" val="1302052256"/>
              </p:ext>
            </p:extLst>
          </p:nvPr>
        </p:nvGraphicFramePr>
        <p:xfrm>
          <a:off x="539552" y="739754"/>
          <a:ext cx="7743230" cy="5556298"/>
        </p:xfrm>
        <a:graphic>
          <a:graphicData uri="http://schemas.openxmlformats.org/drawingml/2006/table">
            <a:tbl>
              <a:tblPr firstRow="1" bandRow="1">
                <a:noFill/>
                <a:tableStyleId>{5C22544A-7EE6-4342-B048-85BDC9FD1C3A}</a:tableStyleId>
              </a:tblPr>
              <a:tblGrid>
                <a:gridCol w="4322981">
                  <a:extLst>
                    <a:ext uri="{9D8B030D-6E8A-4147-A177-3AD203B41FA5}">
                      <a16:colId xmlns:a16="http://schemas.microsoft.com/office/drawing/2014/main" val="1456357778"/>
                    </a:ext>
                  </a:extLst>
                </a:gridCol>
                <a:gridCol w="3420249">
                  <a:extLst>
                    <a:ext uri="{9D8B030D-6E8A-4147-A177-3AD203B41FA5}">
                      <a16:colId xmlns:a16="http://schemas.microsoft.com/office/drawing/2014/main" val="2122819772"/>
                    </a:ext>
                  </a:extLst>
                </a:gridCol>
              </a:tblGrid>
              <a:tr h="599319">
                <a:tc>
                  <a:txBody>
                    <a:bodyPr/>
                    <a:lstStyle/>
                    <a:p>
                      <a:pPr algn="l" fontAlgn="b"/>
                      <a:r>
                        <a:rPr lang="en-US" sz="1900" b="1" u="none" strike="noStrike" cap="none" spc="0" dirty="0">
                          <a:solidFill>
                            <a:schemeClr val="bg1"/>
                          </a:solidFill>
                          <a:effectLst/>
                          <a:latin typeface="Arial" panose="020B0604020202020204" pitchFamily="34" charset="0"/>
                          <a:cs typeface="Arial" panose="020B0604020202020204" pitchFamily="34" charset="0"/>
                        </a:rPr>
                        <a:t>TRL </a:t>
                      </a:r>
                      <a:endParaRPr lang="en-US" sz="1900" b="1" i="0" u="none" strike="noStrike" cap="none" spc="0" dirty="0">
                        <a:solidFill>
                          <a:schemeClr val="bg1"/>
                        </a:solidFill>
                        <a:effectLst/>
                        <a:latin typeface="Arial" panose="020B0604020202020204" pitchFamily="34" charset="0"/>
                        <a:cs typeface="Arial" panose="020B0604020202020204" pitchFamily="34" charset="0"/>
                      </a:endParaRPr>
                    </a:p>
                  </a:txBody>
                  <a:tcPr marL="84707" marR="60505" marT="121011" marB="121011" anchor="ctr">
                    <a:lnL w="12700" cmpd="sng">
                      <a:noFill/>
                    </a:lnL>
                    <a:lnR w="12700" cmpd="sng">
                      <a:noFill/>
                    </a:lnR>
                    <a:lnT w="19050" cap="flat" cmpd="sng" algn="ctr">
                      <a:noFill/>
                      <a:prstDash val="solid"/>
                    </a:lnT>
                    <a:lnB w="38100" cmpd="sng">
                      <a:noFill/>
                    </a:lnB>
                    <a:solidFill>
                      <a:schemeClr val="tx1"/>
                    </a:solidFill>
                  </a:tcPr>
                </a:tc>
                <a:tc>
                  <a:txBody>
                    <a:bodyPr/>
                    <a:lstStyle/>
                    <a:p>
                      <a:pPr algn="l" fontAlgn="b"/>
                      <a:r>
                        <a:rPr lang="en-US" sz="1900" b="1" u="none" strike="noStrike" cap="none" spc="0" dirty="0">
                          <a:solidFill>
                            <a:schemeClr val="bg1"/>
                          </a:solidFill>
                          <a:effectLst/>
                          <a:latin typeface="Arial" panose="020B0604020202020204" pitchFamily="34" charset="0"/>
                          <a:cs typeface="Arial" panose="020B0604020202020204" pitchFamily="34" charset="0"/>
                        </a:rPr>
                        <a:t>Please Select  </a:t>
                      </a:r>
                      <a:endParaRPr lang="en-US" sz="1900" b="1" i="0" u="none" strike="noStrike" cap="none" spc="0" dirty="0">
                        <a:solidFill>
                          <a:schemeClr val="bg1"/>
                        </a:solidFill>
                        <a:effectLst/>
                        <a:latin typeface="Arial" panose="020B0604020202020204" pitchFamily="34" charset="0"/>
                        <a:cs typeface="Arial" panose="020B0604020202020204" pitchFamily="34" charset="0"/>
                      </a:endParaRPr>
                    </a:p>
                  </a:txBody>
                  <a:tcPr marL="84707" marR="60505" marT="121011" marB="121011" anchor="ctr">
                    <a:lnL w="12700" cmpd="sng">
                      <a:noFill/>
                    </a:lnL>
                    <a:lnR w="12700" cmpd="sng">
                      <a:noFill/>
                    </a:lnR>
                    <a:lnT w="19050" cap="flat" cmpd="sng" algn="ctr">
                      <a:noFill/>
                      <a:prstDash val="solid"/>
                    </a:lnT>
                    <a:lnB w="38100" cmpd="sng">
                      <a:noFill/>
                    </a:lnB>
                    <a:solidFill>
                      <a:schemeClr val="tx1"/>
                    </a:solidFill>
                  </a:tcPr>
                </a:tc>
                <a:extLst>
                  <a:ext uri="{0D108BD9-81ED-4DB2-BD59-A6C34878D82A}">
                    <a16:rowId xmlns:a16="http://schemas.microsoft.com/office/drawing/2014/main" val="1311774466"/>
                  </a:ext>
                </a:extLst>
              </a:tr>
              <a:tr h="439289">
                <a:tc>
                  <a:txBody>
                    <a:bodyPr/>
                    <a:lstStyle/>
                    <a:p>
                      <a:pPr algn="l" fontAlgn="ctr"/>
                      <a:r>
                        <a:rPr lang="en-US" sz="1600" u="none" strike="noStrike" cap="none" spc="0" dirty="0">
                          <a:solidFill>
                            <a:schemeClr val="tx1"/>
                          </a:solidFill>
                          <a:effectLst/>
                          <a:latin typeface="Arial" panose="020B0604020202020204" pitchFamily="34" charset="0"/>
                          <a:cs typeface="Arial" panose="020B0604020202020204" pitchFamily="34" charset="0"/>
                        </a:rPr>
                        <a:t>1: Basic principles observed and reported</a:t>
                      </a:r>
                      <a:endParaRPr lang="en-US" sz="1600" b="0" i="0" u="none" strike="noStrike" cap="none" spc="0" dirty="0">
                        <a:solidFill>
                          <a:schemeClr val="tx1"/>
                        </a:solidFill>
                        <a:effectLst/>
                        <a:latin typeface="Arial" panose="020B0604020202020204" pitchFamily="34" charset="0"/>
                        <a:cs typeface="Arial" panose="020B0604020202020204" pitchFamily="34" charset="0"/>
                      </a:endParaRPr>
                    </a:p>
                  </a:txBody>
                  <a:tcPr marL="84707" marR="60505" marT="8404" marB="121011" anchor="ctr">
                    <a:lnL w="12700" cmpd="sng">
                      <a:noFill/>
                      <a:prstDash val="solid"/>
                    </a:lnL>
                    <a:lnR w="12700" cmpd="sng">
                      <a:noFill/>
                      <a:prstDash val="solid"/>
                    </a:lnR>
                    <a:lnT w="38100" cmpd="sng">
                      <a:noFill/>
                    </a:lnT>
                    <a:lnB w="12700" cap="flat" cmpd="sng" algn="ctr">
                      <a:solidFill>
                        <a:schemeClr val="tx1"/>
                      </a:solidFill>
                      <a:prstDash val="solid"/>
                    </a:lnB>
                    <a:noFill/>
                  </a:tcPr>
                </a:tc>
                <a:tc>
                  <a:txBody>
                    <a:bodyPr/>
                    <a:lstStyle/>
                    <a:p>
                      <a:pPr algn="l" fontAlgn="b"/>
                      <a:r>
                        <a:rPr lang="en-US" sz="1600" u="none" strike="noStrike" cap="none" spc="0" dirty="0">
                          <a:solidFill>
                            <a:schemeClr val="tx1"/>
                          </a:solidFill>
                          <a:effectLst/>
                        </a:rPr>
                        <a:t> </a:t>
                      </a:r>
                      <a:endParaRPr lang="en-US" sz="1600" b="0" i="0" u="none" strike="noStrike" cap="none" spc="0" dirty="0">
                        <a:solidFill>
                          <a:schemeClr val="tx1"/>
                        </a:solidFill>
                        <a:effectLst/>
                        <a:latin typeface="Arial" panose="020B0604020202020204" pitchFamily="34" charset="0"/>
                      </a:endParaRPr>
                    </a:p>
                  </a:txBody>
                  <a:tcPr marL="84707" marR="60505" marT="8404" marB="121011" anchor="b">
                    <a:lnL w="12700" cmpd="sng">
                      <a:noFill/>
                      <a:prstDash val="solid"/>
                    </a:lnL>
                    <a:lnR w="12700" cmpd="sng">
                      <a:noFill/>
                      <a:prstDash val="solid"/>
                    </a:lnR>
                    <a:lnT w="38100" cmpd="sng">
                      <a:noFill/>
                    </a:lnT>
                    <a:lnB w="12700" cap="flat" cmpd="sng" algn="ctr">
                      <a:solidFill>
                        <a:schemeClr val="tx1"/>
                      </a:solidFill>
                      <a:prstDash val="solid"/>
                    </a:lnB>
                    <a:noFill/>
                  </a:tcPr>
                </a:tc>
                <a:extLst>
                  <a:ext uri="{0D108BD9-81ED-4DB2-BD59-A6C34878D82A}">
                    <a16:rowId xmlns:a16="http://schemas.microsoft.com/office/drawing/2014/main" val="2308084694"/>
                  </a:ext>
                </a:extLst>
              </a:tr>
              <a:tr h="645682">
                <a:tc>
                  <a:txBody>
                    <a:bodyPr/>
                    <a:lstStyle/>
                    <a:p>
                      <a:pPr algn="l" fontAlgn="ctr"/>
                      <a:r>
                        <a:rPr lang="en-US" sz="1600" u="none" strike="noStrike" cap="none" spc="0" dirty="0">
                          <a:solidFill>
                            <a:schemeClr val="tx1"/>
                          </a:solidFill>
                          <a:effectLst/>
                          <a:latin typeface="Arial" panose="020B0604020202020204" pitchFamily="34" charset="0"/>
                          <a:cs typeface="Arial" panose="020B0604020202020204" pitchFamily="34" charset="0"/>
                        </a:rPr>
                        <a:t>2: Technology concept and /or application formulated</a:t>
                      </a:r>
                      <a:endParaRPr lang="en-US" sz="1600" b="0" i="0" u="none" strike="noStrike" cap="none" spc="0" dirty="0">
                        <a:solidFill>
                          <a:schemeClr val="tx1"/>
                        </a:solidFill>
                        <a:effectLst/>
                        <a:latin typeface="Arial" panose="020B0604020202020204" pitchFamily="34" charset="0"/>
                        <a:cs typeface="Arial" panose="020B0604020202020204" pitchFamily="34" charset="0"/>
                      </a:endParaRPr>
                    </a:p>
                  </a:txBody>
                  <a:tcPr marL="84707" marR="60505" marT="8404" marB="121011" anchor="ctr">
                    <a:lnL w="12700" cmpd="sng">
                      <a:noFill/>
                      <a:prstDash val="solid"/>
                    </a:lnL>
                    <a:lnR w="12700" cmpd="sng">
                      <a:noFill/>
                      <a:prstDash val="solid"/>
                    </a:lnR>
                    <a:lnT w="12700" cap="flat" cmpd="sng" algn="ctr">
                      <a:solidFill>
                        <a:schemeClr val="tx1"/>
                      </a:solidFill>
                      <a:prstDash val="solid"/>
                    </a:lnT>
                    <a:lnB w="12700" cmpd="sng">
                      <a:noFill/>
                      <a:prstDash val="solid"/>
                    </a:lnB>
                    <a:solidFill>
                      <a:schemeClr val="bg1">
                        <a:lumMod val="95000"/>
                      </a:schemeClr>
                    </a:solidFill>
                  </a:tcPr>
                </a:tc>
                <a:tc>
                  <a:txBody>
                    <a:bodyPr/>
                    <a:lstStyle/>
                    <a:p>
                      <a:pPr algn="l" fontAlgn="b"/>
                      <a:r>
                        <a:rPr lang="en-US" sz="1600" u="none" strike="noStrike" cap="none" spc="0" dirty="0">
                          <a:solidFill>
                            <a:schemeClr val="tx1"/>
                          </a:solidFill>
                          <a:effectLst/>
                        </a:rPr>
                        <a:t> </a:t>
                      </a:r>
                      <a:endParaRPr lang="en-US" sz="1600" b="0" i="0" u="none" strike="noStrike" cap="none" spc="0" dirty="0">
                        <a:solidFill>
                          <a:schemeClr val="tx1"/>
                        </a:solidFill>
                        <a:effectLst/>
                        <a:latin typeface="Arial" panose="020B0604020202020204" pitchFamily="34" charset="0"/>
                      </a:endParaRPr>
                    </a:p>
                  </a:txBody>
                  <a:tcPr marL="84707" marR="60505" marT="8404" marB="121011" anchor="b">
                    <a:lnL w="12700" cmpd="sng">
                      <a:noFill/>
                      <a:prstDash val="solid"/>
                    </a:lnL>
                    <a:lnR w="12700" cmpd="sng">
                      <a:noFill/>
                      <a:prstDash val="solid"/>
                    </a:lnR>
                    <a:lnT w="12700" cap="flat" cmpd="sng" algn="ctr">
                      <a:solidFill>
                        <a:schemeClr val="tx1"/>
                      </a:solidFill>
                      <a:prstDash val="solid"/>
                    </a:lnT>
                    <a:lnB w="12700" cmpd="sng">
                      <a:noFill/>
                      <a:prstDash val="solid"/>
                    </a:lnB>
                    <a:solidFill>
                      <a:schemeClr val="bg1">
                        <a:lumMod val="95000"/>
                      </a:schemeClr>
                    </a:solidFill>
                  </a:tcPr>
                </a:tc>
                <a:extLst>
                  <a:ext uri="{0D108BD9-81ED-4DB2-BD59-A6C34878D82A}">
                    <a16:rowId xmlns:a16="http://schemas.microsoft.com/office/drawing/2014/main" val="2849016251"/>
                  </a:ext>
                </a:extLst>
              </a:tr>
              <a:tr h="439289">
                <a:tc>
                  <a:txBody>
                    <a:bodyPr/>
                    <a:lstStyle/>
                    <a:p>
                      <a:pPr algn="l" fontAlgn="ctr"/>
                      <a:r>
                        <a:rPr lang="en-US" sz="1600" u="none" strike="noStrike" cap="none" spc="0" dirty="0">
                          <a:solidFill>
                            <a:schemeClr val="tx1"/>
                          </a:solidFill>
                          <a:effectLst/>
                          <a:latin typeface="Arial" panose="020B0604020202020204" pitchFamily="34" charset="0"/>
                          <a:cs typeface="Arial" panose="020B0604020202020204" pitchFamily="34" charset="0"/>
                        </a:rPr>
                        <a:t>3: Experimental proof of concept</a:t>
                      </a:r>
                      <a:endParaRPr lang="en-US" sz="1600" b="0" i="0" u="none" strike="noStrike" cap="none" spc="0" dirty="0">
                        <a:solidFill>
                          <a:schemeClr val="tx1"/>
                        </a:solidFill>
                        <a:effectLst/>
                        <a:latin typeface="Arial" panose="020B0604020202020204" pitchFamily="34" charset="0"/>
                        <a:cs typeface="Arial" panose="020B0604020202020204" pitchFamily="34" charset="0"/>
                      </a:endParaRPr>
                    </a:p>
                  </a:txBody>
                  <a:tcPr marL="84707" marR="60505" marT="8404" marB="121011" anchor="ctr">
                    <a:lnL w="12700" cmpd="sng">
                      <a:noFill/>
                      <a:prstDash val="solid"/>
                    </a:lnL>
                    <a:lnR w="12700" cmpd="sng">
                      <a:noFill/>
                      <a:prstDash val="solid"/>
                    </a:lnR>
                    <a:lnT w="12700" cmpd="sng">
                      <a:noFill/>
                      <a:prstDash val="solid"/>
                    </a:lnT>
                    <a:lnB w="12700" cap="flat" cmpd="sng" algn="ctr">
                      <a:solidFill>
                        <a:schemeClr val="tx1"/>
                      </a:solidFill>
                      <a:prstDash val="solid"/>
                    </a:lnB>
                    <a:noFill/>
                  </a:tcPr>
                </a:tc>
                <a:tc>
                  <a:txBody>
                    <a:bodyPr/>
                    <a:lstStyle/>
                    <a:p>
                      <a:pPr algn="l" fontAlgn="b"/>
                      <a:r>
                        <a:rPr lang="en-US" sz="1600" u="none" strike="noStrike" cap="none" spc="0">
                          <a:solidFill>
                            <a:schemeClr val="tx1"/>
                          </a:solidFill>
                          <a:effectLst/>
                        </a:rPr>
                        <a:t> </a:t>
                      </a:r>
                      <a:endParaRPr lang="en-US" sz="1600" b="0" i="0" u="none" strike="noStrike" cap="none" spc="0">
                        <a:solidFill>
                          <a:schemeClr val="tx1"/>
                        </a:solidFill>
                        <a:effectLst/>
                        <a:latin typeface="Arial" panose="020B0604020202020204" pitchFamily="34" charset="0"/>
                      </a:endParaRPr>
                    </a:p>
                  </a:txBody>
                  <a:tcPr marL="84707" marR="60505" marT="8404" marB="121011" anchor="b">
                    <a:lnL w="12700" cmpd="sng">
                      <a:noFill/>
                      <a:prstDash val="solid"/>
                    </a:lnL>
                    <a:lnR w="12700" cmpd="sng">
                      <a:noFill/>
                      <a:prstDash val="solid"/>
                    </a:lnR>
                    <a:lnT w="12700" cmpd="sng">
                      <a:noFill/>
                      <a:prstDash val="solid"/>
                    </a:lnT>
                    <a:lnB w="12700" cap="flat" cmpd="sng" algn="ctr">
                      <a:solidFill>
                        <a:schemeClr val="tx1"/>
                      </a:solidFill>
                      <a:prstDash val="solid"/>
                    </a:lnB>
                    <a:noFill/>
                  </a:tcPr>
                </a:tc>
                <a:extLst>
                  <a:ext uri="{0D108BD9-81ED-4DB2-BD59-A6C34878D82A}">
                    <a16:rowId xmlns:a16="http://schemas.microsoft.com/office/drawing/2014/main" val="2084707999"/>
                  </a:ext>
                </a:extLst>
              </a:tr>
              <a:tr h="439289">
                <a:tc>
                  <a:txBody>
                    <a:bodyPr/>
                    <a:lstStyle/>
                    <a:p>
                      <a:pPr algn="l" fontAlgn="ctr"/>
                      <a:r>
                        <a:rPr lang="en-US" sz="1600" u="none" strike="noStrike" cap="none" spc="0" dirty="0">
                          <a:solidFill>
                            <a:schemeClr val="tx1"/>
                          </a:solidFill>
                          <a:effectLst/>
                          <a:latin typeface="Arial" panose="020B0604020202020204" pitchFamily="34" charset="0"/>
                          <a:cs typeface="Arial" panose="020B0604020202020204" pitchFamily="34" charset="0"/>
                        </a:rPr>
                        <a:t>4: Technology validated in lab</a:t>
                      </a:r>
                      <a:endParaRPr lang="en-US" sz="1600" b="0" i="0" u="none" strike="noStrike" cap="none" spc="0" dirty="0">
                        <a:solidFill>
                          <a:schemeClr val="tx1"/>
                        </a:solidFill>
                        <a:effectLst/>
                        <a:latin typeface="Arial" panose="020B0604020202020204" pitchFamily="34" charset="0"/>
                        <a:cs typeface="Arial" panose="020B0604020202020204" pitchFamily="34" charset="0"/>
                      </a:endParaRPr>
                    </a:p>
                  </a:txBody>
                  <a:tcPr marL="84707" marR="60505" marT="8404" marB="121011" anchor="ctr">
                    <a:lnL w="12700" cmpd="sng">
                      <a:noFill/>
                      <a:prstDash val="solid"/>
                    </a:lnL>
                    <a:lnR w="12700" cmpd="sng">
                      <a:noFill/>
                      <a:prstDash val="solid"/>
                    </a:lnR>
                    <a:lnT w="12700" cap="flat" cmpd="sng" algn="ctr">
                      <a:solidFill>
                        <a:schemeClr val="tx1"/>
                      </a:solidFill>
                      <a:prstDash val="solid"/>
                    </a:lnT>
                    <a:lnB w="12700" cmpd="sng">
                      <a:noFill/>
                      <a:prstDash val="solid"/>
                    </a:lnB>
                    <a:solidFill>
                      <a:schemeClr val="bg1">
                        <a:lumMod val="95000"/>
                      </a:schemeClr>
                    </a:solidFill>
                  </a:tcPr>
                </a:tc>
                <a:tc>
                  <a:txBody>
                    <a:bodyPr/>
                    <a:lstStyle/>
                    <a:p>
                      <a:pPr algn="l" fontAlgn="b"/>
                      <a:r>
                        <a:rPr lang="en-US" sz="1600" u="none" strike="noStrike" cap="none" spc="0">
                          <a:solidFill>
                            <a:schemeClr val="tx1"/>
                          </a:solidFill>
                          <a:effectLst/>
                        </a:rPr>
                        <a:t> </a:t>
                      </a:r>
                      <a:endParaRPr lang="en-US" sz="1600" b="0" i="0" u="none" strike="noStrike" cap="none" spc="0">
                        <a:solidFill>
                          <a:schemeClr val="tx1"/>
                        </a:solidFill>
                        <a:effectLst/>
                        <a:latin typeface="Arial" panose="020B0604020202020204" pitchFamily="34" charset="0"/>
                      </a:endParaRPr>
                    </a:p>
                  </a:txBody>
                  <a:tcPr marL="84707" marR="60505" marT="8404" marB="121011" anchor="b">
                    <a:lnL w="12700" cmpd="sng">
                      <a:noFill/>
                      <a:prstDash val="solid"/>
                    </a:lnL>
                    <a:lnR w="12700" cmpd="sng">
                      <a:noFill/>
                      <a:prstDash val="solid"/>
                    </a:lnR>
                    <a:lnT w="12700" cap="flat" cmpd="sng" algn="ctr">
                      <a:solidFill>
                        <a:schemeClr val="tx1"/>
                      </a:solidFill>
                      <a:prstDash val="solid"/>
                    </a:lnT>
                    <a:lnB w="12700" cmpd="sng">
                      <a:noFill/>
                      <a:prstDash val="solid"/>
                    </a:lnB>
                    <a:solidFill>
                      <a:schemeClr val="bg1">
                        <a:lumMod val="95000"/>
                      </a:schemeClr>
                    </a:solidFill>
                  </a:tcPr>
                </a:tc>
                <a:extLst>
                  <a:ext uri="{0D108BD9-81ED-4DB2-BD59-A6C34878D82A}">
                    <a16:rowId xmlns:a16="http://schemas.microsoft.com/office/drawing/2014/main" val="655176881"/>
                  </a:ext>
                </a:extLst>
              </a:tr>
              <a:tr h="439289">
                <a:tc>
                  <a:txBody>
                    <a:bodyPr/>
                    <a:lstStyle/>
                    <a:p>
                      <a:pPr algn="l" fontAlgn="ctr"/>
                      <a:r>
                        <a:rPr lang="en-US" sz="1600" u="none" strike="noStrike" cap="none" spc="0" dirty="0">
                          <a:solidFill>
                            <a:schemeClr val="tx1"/>
                          </a:solidFill>
                          <a:effectLst/>
                          <a:latin typeface="Arial" panose="020B0604020202020204" pitchFamily="34" charset="0"/>
                          <a:cs typeface="Arial" panose="020B0604020202020204" pitchFamily="34" charset="0"/>
                        </a:rPr>
                        <a:t>5: Technology validated in relevant environment</a:t>
                      </a:r>
                      <a:endParaRPr lang="en-US" sz="1600" b="0" i="0" u="none" strike="noStrike" cap="none" spc="0" dirty="0">
                        <a:solidFill>
                          <a:schemeClr val="tx1"/>
                        </a:solidFill>
                        <a:effectLst/>
                        <a:latin typeface="Arial" panose="020B0604020202020204" pitchFamily="34" charset="0"/>
                        <a:cs typeface="Arial" panose="020B0604020202020204" pitchFamily="34" charset="0"/>
                      </a:endParaRPr>
                    </a:p>
                  </a:txBody>
                  <a:tcPr marL="84707" marR="60505" marT="8404" marB="121011" anchor="ctr">
                    <a:lnL w="12700" cmpd="sng">
                      <a:noFill/>
                      <a:prstDash val="solid"/>
                    </a:lnL>
                    <a:lnR w="12700" cmpd="sng">
                      <a:noFill/>
                      <a:prstDash val="solid"/>
                    </a:lnR>
                    <a:lnT w="12700" cmpd="sng">
                      <a:noFill/>
                      <a:prstDash val="solid"/>
                    </a:lnT>
                    <a:lnB w="12700" cap="flat" cmpd="sng" algn="ctr">
                      <a:solidFill>
                        <a:schemeClr val="tx1"/>
                      </a:solidFill>
                      <a:prstDash val="solid"/>
                    </a:lnB>
                    <a:noFill/>
                  </a:tcPr>
                </a:tc>
                <a:tc>
                  <a:txBody>
                    <a:bodyPr/>
                    <a:lstStyle/>
                    <a:p>
                      <a:pPr algn="l" fontAlgn="b"/>
                      <a:r>
                        <a:rPr lang="en-US" sz="1600" u="none" strike="noStrike" cap="none" spc="0" dirty="0">
                          <a:solidFill>
                            <a:schemeClr val="tx1"/>
                          </a:solidFill>
                          <a:effectLst/>
                        </a:rPr>
                        <a:t> </a:t>
                      </a:r>
                      <a:endParaRPr lang="en-US" sz="1600" b="0" i="0" u="none" strike="noStrike" cap="none" spc="0" dirty="0">
                        <a:solidFill>
                          <a:schemeClr val="tx1"/>
                        </a:solidFill>
                        <a:effectLst/>
                        <a:latin typeface="Arial" panose="020B0604020202020204" pitchFamily="34" charset="0"/>
                      </a:endParaRPr>
                    </a:p>
                  </a:txBody>
                  <a:tcPr marL="84707" marR="60505" marT="8404" marB="121011" anchor="b">
                    <a:lnL w="12700" cmpd="sng">
                      <a:noFill/>
                      <a:prstDash val="solid"/>
                    </a:lnL>
                    <a:lnR w="12700" cmpd="sng">
                      <a:noFill/>
                      <a:prstDash val="solid"/>
                    </a:lnR>
                    <a:lnT w="12700" cmpd="sng">
                      <a:noFill/>
                      <a:prstDash val="solid"/>
                    </a:lnT>
                    <a:lnB w="12700" cap="flat" cmpd="sng" algn="ctr">
                      <a:solidFill>
                        <a:schemeClr val="tx1"/>
                      </a:solidFill>
                      <a:prstDash val="solid"/>
                    </a:lnB>
                    <a:noFill/>
                  </a:tcPr>
                </a:tc>
                <a:extLst>
                  <a:ext uri="{0D108BD9-81ED-4DB2-BD59-A6C34878D82A}">
                    <a16:rowId xmlns:a16="http://schemas.microsoft.com/office/drawing/2014/main" val="1339271542"/>
                  </a:ext>
                </a:extLst>
              </a:tr>
              <a:tr h="645682">
                <a:tc>
                  <a:txBody>
                    <a:bodyPr/>
                    <a:lstStyle/>
                    <a:p>
                      <a:pPr algn="l" fontAlgn="ctr"/>
                      <a:r>
                        <a:rPr lang="en-US" sz="1600" u="none" strike="noStrike" cap="none" spc="0" dirty="0">
                          <a:solidFill>
                            <a:schemeClr val="tx1"/>
                          </a:solidFill>
                          <a:effectLst/>
                          <a:latin typeface="Arial" panose="020B0604020202020204" pitchFamily="34" charset="0"/>
                          <a:cs typeface="Arial" panose="020B0604020202020204" pitchFamily="34" charset="0"/>
                        </a:rPr>
                        <a:t>6:Technology demonstrated in relevant environment</a:t>
                      </a:r>
                      <a:endParaRPr lang="en-US" sz="1600" b="0" i="0" u="none" strike="noStrike" cap="none" spc="0" dirty="0">
                        <a:solidFill>
                          <a:schemeClr val="tx1"/>
                        </a:solidFill>
                        <a:effectLst/>
                        <a:latin typeface="Arial" panose="020B0604020202020204" pitchFamily="34" charset="0"/>
                        <a:cs typeface="Arial" panose="020B0604020202020204" pitchFamily="34" charset="0"/>
                      </a:endParaRPr>
                    </a:p>
                  </a:txBody>
                  <a:tcPr marL="84707" marR="60505" marT="8404" marB="121011" anchor="ctr">
                    <a:lnL w="12700" cmpd="sng">
                      <a:noFill/>
                      <a:prstDash val="solid"/>
                    </a:lnL>
                    <a:lnR w="12700" cmpd="sng">
                      <a:noFill/>
                      <a:prstDash val="solid"/>
                    </a:lnR>
                    <a:lnT w="12700" cap="flat" cmpd="sng" algn="ctr">
                      <a:solidFill>
                        <a:schemeClr val="tx1"/>
                      </a:solidFill>
                      <a:prstDash val="solid"/>
                    </a:lnT>
                    <a:lnB w="12700" cmpd="sng">
                      <a:noFill/>
                      <a:prstDash val="solid"/>
                    </a:lnB>
                    <a:solidFill>
                      <a:schemeClr val="bg1">
                        <a:lumMod val="95000"/>
                      </a:schemeClr>
                    </a:solidFill>
                  </a:tcPr>
                </a:tc>
                <a:tc>
                  <a:txBody>
                    <a:bodyPr/>
                    <a:lstStyle/>
                    <a:p>
                      <a:pPr algn="l" fontAlgn="b"/>
                      <a:r>
                        <a:rPr lang="en-US" sz="1600" u="none" strike="noStrike" cap="none" spc="0">
                          <a:solidFill>
                            <a:schemeClr val="tx1"/>
                          </a:solidFill>
                          <a:effectLst/>
                        </a:rPr>
                        <a:t> </a:t>
                      </a:r>
                      <a:endParaRPr lang="en-US" sz="1600" b="0" i="0" u="none" strike="noStrike" cap="none" spc="0">
                        <a:solidFill>
                          <a:schemeClr val="tx1"/>
                        </a:solidFill>
                        <a:effectLst/>
                        <a:latin typeface="Arial" panose="020B0604020202020204" pitchFamily="34" charset="0"/>
                      </a:endParaRPr>
                    </a:p>
                  </a:txBody>
                  <a:tcPr marL="84707" marR="60505" marT="8404" marB="121011" anchor="b">
                    <a:lnL w="12700" cmpd="sng">
                      <a:noFill/>
                      <a:prstDash val="solid"/>
                    </a:lnL>
                    <a:lnR w="12700" cmpd="sng">
                      <a:noFill/>
                      <a:prstDash val="solid"/>
                    </a:lnR>
                    <a:lnT w="12700" cap="flat" cmpd="sng" algn="ctr">
                      <a:solidFill>
                        <a:schemeClr val="tx1"/>
                      </a:solidFill>
                      <a:prstDash val="solid"/>
                    </a:lnT>
                    <a:lnB w="12700" cmpd="sng">
                      <a:noFill/>
                      <a:prstDash val="solid"/>
                    </a:lnB>
                    <a:solidFill>
                      <a:schemeClr val="bg1">
                        <a:lumMod val="95000"/>
                      </a:schemeClr>
                    </a:solidFill>
                  </a:tcPr>
                </a:tc>
                <a:extLst>
                  <a:ext uri="{0D108BD9-81ED-4DB2-BD59-A6C34878D82A}">
                    <a16:rowId xmlns:a16="http://schemas.microsoft.com/office/drawing/2014/main" val="4223194804"/>
                  </a:ext>
                </a:extLst>
              </a:tr>
              <a:tr h="645682">
                <a:tc>
                  <a:txBody>
                    <a:bodyPr/>
                    <a:lstStyle/>
                    <a:p>
                      <a:pPr algn="l" fontAlgn="ctr"/>
                      <a:r>
                        <a:rPr lang="en-US" sz="1600" u="none" strike="noStrike" cap="none" spc="0" dirty="0">
                          <a:solidFill>
                            <a:schemeClr val="tx1"/>
                          </a:solidFill>
                          <a:effectLst/>
                          <a:latin typeface="Arial" panose="020B0604020202020204" pitchFamily="34" charset="0"/>
                          <a:cs typeface="Arial" panose="020B0604020202020204" pitchFamily="34" charset="0"/>
                        </a:rPr>
                        <a:t>7: System prototype demonstrated in operational environment</a:t>
                      </a:r>
                      <a:endParaRPr lang="en-US" sz="1600" b="0" i="0" u="none" strike="noStrike" cap="none" spc="0" dirty="0">
                        <a:solidFill>
                          <a:schemeClr val="tx1"/>
                        </a:solidFill>
                        <a:effectLst/>
                        <a:latin typeface="Arial" panose="020B0604020202020204" pitchFamily="34" charset="0"/>
                        <a:cs typeface="Arial" panose="020B0604020202020204" pitchFamily="34" charset="0"/>
                      </a:endParaRPr>
                    </a:p>
                  </a:txBody>
                  <a:tcPr marL="84707" marR="60505" marT="8404" marB="121011" anchor="ctr">
                    <a:lnL w="12700" cmpd="sng">
                      <a:noFill/>
                      <a:prstDash val="solid"/>
                    </a:lnL>
                    <a:lnR w="12700" cmpd="sng">
                      <a:noFill/>
                      <a:prstDash val="solid"/>
                    </a:lnR>
                    <a:lnT w="12700" cmpd="sng">
                      <a:noFill/>
                      <a:prstDash val="solid"/>
                    </a:lnT>
                    <a:lnB w="12700" cap="flat" cmpd="sng" algn="ctr">
                      <a:solidFill>
                        <a:schemeClr val="tx1"/>
                      </a:solidFill>
                      <a:prstDash val="solid"/>
                    </a:lnB>
                    <a:noFill/>
                  </a:tcPr>
                </a:tc>
                <a:tc>
                  <a:txBody>
                    <a:bodyPr/>
                    <a:lstStyle/>
                    <a:p>
                      <a:pPr algn="l" fontAlgn="b"/>
                      <a:r>
                        <a:rPr lang="en-US" sz="1600" u="none" strike="noStrike" cap="none" spc="0" dirty="0">
                          <a:solidFill>
                            <a:schemeClr val="tx1"/>
                          </a:solidFill>
                          <a:effectLst/>
                        </a:rPr>
                        <a:t> </a:t>
                      </a:r>
                      <a:endParaRPr lang="en-US" sz="1600" b="0" i="0" u="none" strike="noStrike" cap="none" spc="0" dirty="0">
                        <a:solidFill>
                          <a:schemeClr val="tx1"/>
                        </a:solidFill>
                        <a:effectLst/>
                        <a:latin typeface="Arial" panose="020B0604020202020204" pitchFamily="34" charset="0"/>
                      </a:endParaRPr>
                    </a:p>
                  </a:txBody>
                  <a:tcPr marL="84707" marR="60505" marT="8404" marB="121011" anchor="b">
                    <a:lnL w="12700" cmpd="sng">
                      <a:noFill/>
                      <a:prstDash val="solid"/>
                    </a:lnL>
                    <a:lnR w="12700" cmpd="sng">
                      <a:noFill/>
                      <a:prstDash val="solid"/>
                    </a:lnR>
                    <a:lnT w="12700" cmpd="sng">
                      <a:noFill/>
                      <a:prstDash val="solid"/>
                    </a:lnT>
                    <a:lnB w="12700" cap="flat" cmpd="sng" algn="ctr">
                      <a:solidFill>
                        <a:schemeClr val="tx1"/>
                      </a:solidFill>
                      <a:prstDash val="solid"/>
                    </a:lnB>
                    <a:noFill/>
                  </a:tcPr>
                </a:tc>
                <a:extLst>
                  <a:ext uri="{0D108BD9-81ED-4DB2-BD59-A6C34878D82A}">
                    <a16:rowId xmlns:a16="http://schemas.microsoft.com/office/drawing/2014/main" val="1708372014"/>
                  </a:ext>
                </a:extLst>
              </a:tr>
              <a:tr h="439289">
                <a:tc>
                  <a:txBody>
                    <a:bodyPr/>
                    <a:lstStyle/>
                    <a:p>
                      <a:pPr algn="l" fontAlgn="ctr"/>
                      <a:r>
                        <a:rPr lang="en-US" sz="1600" u="none" strike="noStrike" cap="none" spc="0" dirty="0">
                          <a:solidFill>
                            <a:schemeClr val="tx1"/>
                          </a:solidFill>
                          <a:effectLst/>
                          <a:latin typeface="Arial" panose="020B0604020202020204" pitchFamily="34" charset="0"/>
                          <a:cs typeface="Arial" panose="020B0604020202020204" pitchFamily="34" charset="0"/>
                        </a:rPr>
                        <a:t>8: System complete and qualified</a:t>
                      </a:r>
                      <a:endParaRPr lang="en-US" sz="1600" b="0" i="0" u="none" strike="noStrike" cap="none" spc="0" dirty="0">
                        <a:solidFill>
                          <a:schemeClr val="tx1"/>
                        </a:solidFill>
                        <a:effectLst/>
                        <a:latin typeface="Arial" panose="020B0604020202020204" pitchFamily="34" charset="0"/>
                        <a:cs typeface="Arial" panose="020B0604020202020204" pitchFamily="34" charset="0"/>
                      </a:endParaRPr>
                    </a:p>
                  </a:txBody>
                  <a:tcPr marL="84707" marR="60505" marT="8404" marB="121011" anchor="ctr">
                    <a:lnL w="12700" cmpd="sng">
                      <a:noFill/>
                      <a:prstDash val="solid"/>
                    </a:lnL>
                    <a:lnR w="12700" cmpd="sng">
                      <a:noFill/>
                      <a:prstDash val="solid"/>
                    </a:lnR>
                    <a:lnT w="12700" cap="flat" cmpd="sng" algn="ctr">
                      <a:solidFill>
                        <a:schemeClr val="tx1"/>
                      </a:solidFill>
                      <a:prstDash val="solid"/>
                    </a:lnT>
                    <a:lnB w="12700" cmpd="sng">
                      <a:noFill/>
                      <a:prstDash val="solid"/>
                    </a:lnB>
                    <a:solidFill>
                      <a:schemeClr val="bg1">
                        <a:lumMod val="95000"/>
                      </a:schemeClr>
                    </a:solidFill>
                  </a:tcPr>
                </a:tc>
                <a:tc>
                  <a:txBody>
                    <a:bodyPr/>
                    <a:lstStyle/>
                    <a:p>
                      <a:pPr algn="l" fontAlgn="b"/>
                      <a:r>
                        <a:rPr lang="en-US" sz="1600" u="none" strike="noStrike" cap="none" spc="0" dirty="0">
                          <a:solidFill>
                            <a:schemeClr val="tx1"/>
                          </a:solidFill>
                          <a:effectLst/>
                        </a:rPr>
                        <a:t> </a:t>
                      </a:r>
                      <a:endParaRPr lang="en-US" sz="1600" b="0" i="0" u="none" strike="noStrike" cap="none" spc="0" dirty="0">
                        <a:solidFill>
                          <a:schemeClr val="tx1"/>
                        </a:solidFill>
                        <a:effectLst/>
                        <a:latin typeface="Arial" panose="020B0604020202020204" pitchFamily="34" charset="0"/>
                      </a:endParaRPr>
                    </a:p>
                  </a:txBody>
                  <a:tcPr marL="84707" marR="60505" marT="8404" marB="121011" anchor="b">
                    <a:lnL w="12700" cmpd="sng">
                      <a:noFill/>
                      <a:prstDash val="solid"/>
                    </a:lnL>
                    <a:lnR w="12700" cmpd="sng">
                      <a:noFill/>
                      <a:prstDash val="solid"/>
                    </a:lnR>
                    <a:lnT w="12700" cap="flat" cmpd="sng" algn="ctr">
                      <a:solidFill>
                        <a:schemeClr val="tx1"/>
                      </a:solidFill>
                      <a:prstDash val="solid"/>
                    </a:lnT>
                    <a:lnB w="12700" cmpd="sng">
                      <a:noFill/>
                      <a:prstDash val="solid"/>
                    </a:lnB>
                    <a:solidFill>
                      <a:schemeClr val="bg1">
                        <a:lumMod val="95000"/>
                      </a:schemeClr>
                    </a:solidFill>
                  </a:tcPr>
                </a:tc>
                <a:extLst>
                  <a:ext uri="{0D108BD9-81ED-4DB2-BD59-A6C34878D82A}">
                    <a16:rowId xmlns:a16="http://schemas.microsoft.com/office/drawing/2014/main" val="1835057973"/>
                  </a:ext>
                </a:extLst>
              </a:tr>
              <a:tr h="645682">
                <a:tc>
                  <a:txBody>
                    <a:bodyPr/>
                    <a:lstStyle/>
                    <a:p>
                      <a:pPr algn="l" fontAlgn="ctr"/>
                      <a:r>
                        <a:rPr lang="en-US" sz="1600" u="none" strike="noStrike" cap="none" spc="0" dirty="0">
                          <a:solidFill>
                            <a:schemeClr val="tx1"/>
                          </a:solidFill>
                          <a:effectLst/>
                          <a:latin typeface="Arial" panose="020B0604020202020204" pitchFamily="34" charset="0"/>
                          <a:cs typeface="Arial" panose="020B0604020202020204" pitchFamily="34" charset="0"/>
                        </a:rPr>
                        <a:t>9: Actual system proven in operational environment</a:t>
                      </a:r>
                      <a:endParaRPr lang="en-US" sz="1600" b="0" i="0" u="none" strike="noStrike" cap="none" spc="0" dirty="0">
                        <a:solidFill>
                          <a:schemeClr val="tx1"/>
                        </a:solidFill>
                        <a:effectLst/>
                        <a:latin typeface="Arial" panose="020B0604020202020204" pitchFamily="34" charset="0"/>
                        <a:cs typeface="Arial" panose="020B0604020202020204" pitchFamily="34" charset="0"/>
                      </a:endParaRPr>
                    </a:p>
                  </a:txBody>
                  <a:tcPr marL="84707" marR="60505" marT="8404" marB="121011" anchor="ctr">
                    <a:lnL w="12700" cmpd="sng">
                      <a:noFill/>
                      <a:prstDash val="solid"/>
                    </a:lnL>
                    <a:lnR w="12700" cmpd="sng">
                      <a:noFill/>
                      <a:prstDash val="solid"/>
                    </a:lnR>
                    <a:lnT w="12700" cmpd="sng">
                      <a:noFill/>
                      <a:prstDash val="solid"/>
                    </a:lnT>
                    <a:lnB w="12700" cmpd="sng">
                      <a:noFill/>
                      <a:prstDash val="solid"/>
                    </a:lnB>
                    <a:noFill/>
                  </a:tcPr>
                </a:tc>
                <a:tc>
                  <a:txBody>
                    <a:bodyPr/>
                    <a:lstStyle/>
                    <a:p>
                      <a:pPr algn="l" fontAlgn="b"/>
                      <a:r>
                        <a:rPr lang="en-US" sz="1600" u="none" strike="noStrike" cap="none" spc="0" dirty="0">
                          <a:solidFill>
                            <a:schemeClr val="tx1"/>
                          </a:solidFill>
                          <a:effectLst/>
                        </a:rPr>
                        <a:t> </a:t>
                      </a:r>
                      <a:endParaRPr lang="en-US" sz="1600" b="0" i="0" u="none" strike="noStrike" cap="none" spc="0" dirty="0">
                        <a:solidFill>
                          <a:schemeClr val="tx1"/>
                        </a:solidFill>
                        <a:effectLst/>
                        <a:latin typeface="Arial" panose="020B0604020202020204" pitchFamily="34" charset="0"/>
                      </a:endParaRPr>
                    </a:p>
                  </a:txBody>
                  <a:tcPr marL="84707" marR="60505" marT="8404" marB="121011" anchor="b">
                    <a:lnL w="12700" cmpd="sng">
                      <a:noFill/>
                      <a:prstDash val="solid"/>
                    </a:lnL>
                    <a:lnR w="12700" cmpd="sng">
                      <a:noFill/>
                      <a:prstDash val="solid"/>
                    </a:lnR>
                    <a:lnT w="12700" cmpd="sng">
                      <a:noFill/>
                      <a:prstDash val="solid"/>
                    </a:lnT>
                    <a:lnB w="12700" cmpd="sng">
                      <a:noFill/>
                      <a:prstDash val="solid"/>
                    </a:lnB>
                    <a:noFill/>
                  </a:tcPr>
                </a:tc>
                <a:extLst>
                  <a:ext uri="{0D108BD9-81ED-4DB2-BD59-A6C34878D82A}">
                    <a16:rowId xmlns:a16="http://schemas.microsoft.com/office/drawing/2014/main" val="2607769064"/>
                  </a:ext>
                </a:extLst>
              </a:tr>
            </a:tbl>
          </a:graphicData>
        </a:graphic>
      </p:graphicFrame>
      <p:pic>
        <p:nvPicPr>
          <p:cNvPr id="7" name="Graphic 6" descr="Checkmark with solid fill">
            <a:extLst>
              <a:ext uri="{FF2B5EF4-FFF2-40B4-BE49-F238E27FC236}">
                <a16:creationId xmlns:a16="http://schemas.microsoft.com/office/drawing/2014/main" id="{63E3D41F-A8B4-CC33-672C-E6FDBCEFD717}"/>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6563474" y="833227"/>
            <a:ext cx="335290" cy="335290"/>
          </a:xfrm>
          <a:prstGeom prst="rect">
            <a:avLst/>
          </a:prstGeom>
        </p:spPr>
      </p:pic>
      <p:sp>
        <p:nvSpPr>
          <p:cNvPr id="8" name="TextBox 7">
            <a:extLst>
              <a:ext uri="{FF2B5EF4-FFF2-40B4-BE49-F238E27FC236}">
                <a16:creationId xmlns:a16="http://schemas.microsoft.com/office/drawing/2014/main" id="{6A844AEC-F604-013C-EE0D-F515DDB6F0B3}"/>
              </a:ext>
            </a:extLst>
          </p:cNvPr>
          <p:cNvSpPr txBox="1"/>
          <p:nvPr/>
        </p:nvSpPr>
        <p:spPr>
          <a:xfrm>
            <a:off x="5580112" y="6118246"/>
            <a:ext cx="4572000" cy="246221"/>
          </a:xfrm>
          <a:prstGeom prst="rect">
            <a:avLst/>
          </a:prstGeom>
          <a:noFill/>
        </p:spPr>
        <p:txBody>
          <a:bodyPr wrap="square">
            <a:spAutoFit/>
          </a:bodyPr>
          <a:lstStyle/>
          <a:p>
            <a:pPr marL="0" indent="0">
              <a:buNone/>
            </a:pPr>
            <a:r>
              <a:rPr lang="en-US" sz="1000" b="1" i="1" dirty="0">
                <a:solidFill>
                  <a:schemeClr val="tx1"/>
                </a:solidFill>
                <a:latin typeface="Arial" panose="020B0604020202020204" pitchFamily="34" charset="0"/>
                <a:cs typeface="Arial" panose="020B0604020202020204" pitchFamily="34" charset="0"/>
              </a:rPr>
              <a:t>*Please place a          symbol against your TRL level</a:t>
            </a:r>
            <a:endParaRPr lang="en-US" sz="1100" i="1" dirty="0">
              <a:solidFill>
                <a:schemeClr val="tx1"/>
              </a:solidFill>
              <a:latin typeface="Arial" panose="020B0604020202020204" pitchFamily="34" charset="0"/>
              <a:cs typeface="Arial" panose="020B0604020202020204" pitchFamily="34" charset="0"/>
            </a:endParaRPr>
          </a:p>
        </p:txBody>
      </p:sp>
      <p:pic>
        <p:nvPicPr>
          <p:cNvPr id="9" name="Graphic 8" descr="Checkmark with solid fill">
            <a:extLst>
              <a:ext uri="{FF2B5EF4-FFF2-40B4-BE49-F238E27FC236}">
                <a16:creationId xmlns:a16="http://schemas.microsoft.com/office/drawing/2014/main" id="{1827DE26-BC66-23AC-E5C9-6797DC113A7B}"/>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6635482" y="6138622"/>
            <a:ext cx="191274" cy="191274"/>
          </a:xfrm>
          <a:prstGeom prst="rect">
            <a:avLst/>
          </a:prstGeom>
        </p:spPr>
      </p:pic>
    </p:spTree>
    <p:extLst>
      <p:ext uri="{BB962C8B-B14F-4D97-AF65-F5344CB8AC3E}">
        <p14:creationId xmlns:p14="http://schemas.microsoft.com/office/powerpoint/2010/main" val="319292312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0D42CDD5-C882-351F-3FCF-813539A10962}"/>
              </a:ext>
            </a:extLst>
          </p:cNvPr>
          <p:cNvSpPr>
            <a:spLocks noGrp="1"/>
          </p:cNvSpPr>
          <p:nvPr>
            <p:ph type="sldNum" sz="quarter" idx="12"/>
          </p:nvPr>
        </p:nvSpPr>
        <p:spPr>
          <a:xfrm>
            <a:off x="8724074" y="6492875"/>
            <a:ext cx="289477" cy="365125"/>
          </a:xfrm>
        </p:spPr>
        <p:txBody>
          <a:bodyPr anchor="ctr">
            <a:normAutofit/>
          </a:bodyPr>
          <a:lstStyle/>
          <a:p>
            <a:pPr>
              <a:spcAft>
                <a:spcPts val="600"/>
              </a:spcAft>
            </a:pPr>
            <a:fld id="{01C45B1E-3714-436F-A336-26E1E49CD898}" type="slidenum">
              <a:rPr lang="en-US" smtClean="0">
                <a:solidFill>
                  <a:prstClr val="black">
                    <a:tint val="75000"/>
                  </a:prstClr>
                </a:solidFill>
              </a:rPr>
              <a:pPr>
                <a:spcAft>
                  <a:spcPts val="600"/>
                </a:spcAft>
              </a:pPr>
              <a:t>6</a:t>
            </a:fld>
            <a:endParaRPr lang="en-US">
              <a:solidFill>
                <a:prstClr val="black">
                  <a:tint val="75000"/>
                </a:prstClr>
              </a:solidFill>
            </a:endParaRPr>
          </a:p>
        </p:txBody>
      </p:sp>
      <p:sp>
        <p:nvSpPr>
          <p:cNvPr id="7" name="Rectangle 6">
            <a:extLst>
              <a:ext uri="{FF2B5EF4-FFF2-40B4-BE49-F238E27FC236}">
                <a16:creationId xmlns:a16="http://schemas.microsoft.com/office/drawing/2014/main" id="{68FF5911-512A-4384-5832-8EC5289A9B3D}"/>
              </a:ext>
            </a:extLst>
          </p:cNvPr>
          <p:cNvSpPr/>
          <p:nvPr/>
        </p:nvSpPr>
        <p:spPr>
          <a:xfrm>
            <a:off x="0" y="0"/>
            <a:ext cx="9144000" cy="6492875"/>
          </a:xfrm>
          <a:prstGeom prst="rect">
            <a:avLst/>
          </a:prstGeom>
          <a:solidFill>
            <a:srgbClr val="193B6B"/>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TextBox 7">
            <a:extLst>
              <a:ext uri="{FF2B5EF4-FFF2-40B4-BE49-F238E27FC236}">
                <a16:creationId xmlns:a16="http://schemas.microsoft.com/office/drawing/2014/main" id="{E07D45DA-E5C9-B38B-2307-9D8E5C5F095A}"/>
              </a:ext>
            </a:extLst>
          </p:cNvPr>
          <p:cNvSpPr txBox="1"/>
          <p:nvPr/>
        </p:nvSpPr>
        <p:spPr>
          <a:xfrm>
            <a:off x="-960080" y="1844824"/>
            <a:ext cx="9696690" cy="3672408"/>
          </a:xfrm>
          <a:prstGeom prst="rect">
            <a:avLst/>
          </a:prstGeom>
          <a:noFill/>
        </p:spPr>
        <p:txBody>
          <a:bodyPr wrap="square" rtlCol="0">
            <a:spAutoFit/>
          </a:bodyPr>
          <a:lstStyle/>
          <a:p>
            <a:pPr marL="1828800" indent="-457200">
              <a:buFont typeface="Wingdings" panose="05000000000000000000" pitchFamily="2" charset="2"/>
              <a:buChar char="v"/>
            </a:pPr>
            <a:r>
              <a:rPr lang="en-US" sz="2500" b="1" dirty="0">
                <a:solidFill>
                  <a:schemeClr val="bg1"/>
                </a:solidFill>
                <a:latin typeface="Arial" panose="020B0604020202020204" pitchFamily="34" charset="0"/>
                <a:ea typeface="+mj-ea"/>
                <a:cs typeface="Arial" panose="020B0604020202020204" pitchFamily="34" charset="0"/>
              </a:rPr>
              <a:t>In the next 2 slides, please justify why you can be considered as a </a:t>
            </a:r>
            <a:r>
              <a:rPr lang="en-US" sz="2500" b="1" dirty="0" err="1">
                <a:solidFill>
                  <a:schemeClr val="bg1"/>
                </a:solidFill>
                <a:latin typeface="Arial" panose="020B0604020202020204" pitchFamily="34" charset="0"/>
                <a:ea typeface="+mj-ea"/>
                <a:cs typeface="Arial" panose="020B0604020202020204" pitchFamily="34" charset="0"/>
              </a:rPr>
              <a:t>deeptech</a:t>
            </a:r>
            <a:r>
              <a:rPr lang="en-US" sz="2500" b="1" dirty="0">
                <a:solidFill>
                  <a:schemeClr val="bg1"/>
                </a:solidFill>
                <a:latin typeface="Arial" panose="020B0604020202020204" pitchFamily="34" charset="0"/>
                <a:ea typeface="+mj-ea"/>
                <a:cs typeface="Arial" panose="020B0604020202020204" pitchFamily="34" charset="0"/>
              </a:rPr>
              <a:t> startup</a:t>
            </a:r>
          </a:p>
          <a:p>
            <a:pPr marL="1828800" indent="-457200">
              <a:buFont typeface="Wingdings" panose="05000000000000000000" pitchFamily="2" charset="2"/>
              <a:buChar char="v"/>
            </a:pPr>
            <a:r>
              <a:rPr lang="en-US" sz="2500" b="1" dirty="0">
                <a:solidFill>
                  <a:schemeClr val="bg1"/>
                </a:solidFill>
                <a:latin typeface="Arial" panose="020B0604020202020204" pitchFamily="34" charset="0"/>
                <a:ea typeface="+mj-ea"/>
                <a:cs typeface="Arial" panose="020B0604020202020204" pitchFamily="34" charset="0"/>
              </a:rPr>
              <a:t>Please limit your submission to 2 pages only</a:t>
            </a:r>
          </a:p>
          <a:p>
            <a:pPr marL="1828800" indent="-457200">
              <a:buFont typeface="Wingdings" panose="05000000000000000000" pitchFamily="2" charset="2"/>
              <a:buChar char="v"/>
            </a:pPr>
            <a:r>
              <a:rPr lang="en-US" sz="2500" b="1" dirty="0">
                <a:solidFill>
                  <a:schemeClr val="bg1"/>
                </a:solidFill>
                <a:latin typeface="Arial" panose="020B0604020202020204" pitchFamily="34" charset="0"/>
                <a:ea typeface="+mj-ea"/>
                <a:cs typeface="Arial" panose="020B0604020202020204" pitchFamily="34" charset="0"/>
              </a:rPr>
              <a:t>These 2 slides will be evaluated by the pool of juries for qualification. Only qualified startups will move to the next round</a:t>
            </a:r>
          </a:p>
          <a:p>
            <a:pPr marL="1828800" indent="-457200">
              <a:buFont typeface="Wingdings" panose="05000000000000000000" pitchFamily="2" charset="2"/>
              <a:buChar char="v"/>
            </a:pPr>
            <a:r>
              <a:rPr lang="en-US" sz="2500" b="1" dirty="0">
                <a:solidFill>
                  <a:schemeClr val="bg1"/>
                </a:solidFill>
                <a:latin typeface="Arial" panose="020B0604020202020204" pitchFamily="34" charset="0"/>
                <a:ea typeface="+mj-ea"/>
                <a:cs typeface="Arial" panose="020B0604020202020204" pitchFamily="34" charset="0"/>
              </a:rPr>
              <a:t>Jury’s decision will be final</a:t>
            </a:r>
            <a:endParaRPr lang="en-IN" sz="2500" b="1" dirty="0">
              <a:solidFill>
                <a:schemeClr val="bg1"/>
              </a:solidFill>
              <a:latin typeface="Arial" panose="020B0604020202020204" pitchFamily="34" charset="0"/>
              <a:ea typeface="+mj-ea"/>
              <a:cs typeface="Arial" panose="020B0604020202020204" pitchFamily="34" charset="0"/>
            </a:endParaRPr>
          </a:p>
          <a:p>
            <a:pPr marL="1371600"/>
            <a:endParaRPr lang="en-IN" sz="2500" b="1" spc="-455" dirty="0">
              <a:solidFill>
                <a:schemeClr val="bg1"/>
              </a:solidFill>
              <a:latin typeface="Arial" panose="020B0604020202020204" pitchFamily="34" charset="0"/>
              <a:ea typeface="+mj-ea"/>
              <a:cs typeface="Arial" panose="020B0604020202020204" pitchFamily="34" charset="0"/>
            </a:endParaRPr>
          </a:p>
          <a:p>
            <a:endParaRPr lang="en-US" sz="2500" dirty="0"/>
          </a:p>
        </p:txBody>
      </p:sp>
    </p:spTree>
    <p:extLst>
      <p:ext uri="{BB962C8B-B14F-4D97-AF65-F5344CB8AC3E}">
        <p14:creationId xmlns:p14="http://schemas.microsoft.com/office/powerpoint/2010/main" val="311900610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6AF505-E3DA-F044-82B2-C4AAAA59477A}"/>
              </a:ext>
            </a:extLst>
          </p:cNvPr>
          <p:cNvSpPr>
            <a:spLocks noGrp="1"/>
          </p:cNvSpPr>
          <p:nvPr>
            <p:ph type="title"/>
          </p:nvPr>
        </p:nvSpPr>
        <p:spPr>
          <a:xfrm>
            <a:off x="628650" y="2"/>
            <a:ext cx="8695878" cy="812849"/>
          </a:xfrm>
        </p:spPr>
        <p:txBody>
          <a:bodyPr>
            <a:noAutofit/>
          </a:bodyPr>
          <a:lstStyle/>
          <a:p>
            <a:r>
              <a:rPr lang="en-US" dirty="0">
                <a:latin typeface="Arial" panose="020B0604020202020204" pitchFamily="34" charset="0"/>
                <a:cs typeface="Arial" panose="020B0604020202020204" pitchFamily="34" charset="0"/>
              </a:rPr>
              <a:t>Specific Justification to qualify as </a:t>
            </a:r>
            <a:r>
              <a:rPr lang="en-US" dirty="0" err="1">
                <a:latin typeface="Arial" panose="020B0604020202020204" pitchFamily="34" charset="0"/>
                <a:cs typeface="Arial" panose="020B0604020202020204" pitchFamily="34" charset="0"/>
              </a:rPr>
              <a:t>deeptech</a:t>
            </a:r>
            <a:r>
              <a:rPr lang="en-US" dirty="0">
                <a:latin typeface="Arial" panose="020B0604020202020204" pitchFamily="34" charset="0"/>
                <a:cs typeface="Arial" panose="020B0604020202020204" pitchFamily="34" charset="0"/>
              </a:rPr>
              <a:t> startup</a:t>
            </a:r>
          </a:p>
        </p:txBody>
      </p:sp>
      <p:sp>
        <p:nvSpPr>
          <p:cNvPr id="3" name="Content Placeholder 2">
            <a:extLst>
              <a:ext uri="{FF2B5EF4-FFF2-40B4-BE49-F238E27FC236}">
                <a16:creationId xmlns:a16="http://schemas.microsoft.com/office/drawing/2014/main" id="{6148A6B5-B087-30C4-6106-4BE8A1230CE8}"/>
              </a:ext>
            </a:extLst>
          </p:cNvPr>
          <p:cNvSpPr>
            <a:spLocks noGrp="1"/>
          </p:cNvSpPr>
          <p:nvPr>
            <p:ph idx="1"/>
          </p:nvPr>
        </p:nvSpPr>
        <p:spPr>
          <a:xfrm>
            <a:off x="622767" y="692696"/>
            <a:ext cx="7886700" cy="5400600"/>
          </a:xfrm>
        </p:spPr>
        <p:txBody>
          <a:bodyPr/>
          <a:lstStyle/>
          <a:p>
            <a:endParaRPr lang="en-US" dirty="0">
              <a:latin typeface="Arial" panose="020B0604020202020204" pitchFamily="34" charset="0"/>
              <a:cs typeface="Arial" panose="020B0604020202020204" pitchFamily="34" charset="0"/>
            </a:endParaRPr>
          </a:p>
        </p:txBody>
      </p:sp>
      <p:sp>
        <p:nvSpPr>
          <p:cNvPr id="4" name="Slide Number Placeholder 3">
            <a:extLst>
              <a:ext uri="{FF2B5EF4-FFF2-40B4-BE49-F238E27FC236}">
                <a16:creationId xmlns:a16="http://schemas.microsoft.com/office/drawing/2014/main" id="{1CAD8056-0AEB-6BD8-ED13-D1D71EE68F4B}"/>
              </a:ext>
            </a:extLst>
          </p:cNvPr>
          <p:cNvSpPr>
            <a:spLocks noGrp="1"/>
          </p:cNvSpPr>
          <p:nvPr>
            <p:ph type="sldNum" sz="quarter" idx="12"/>
          </p:nvPr>
        </p:nvSpPr>
        <p:spPr/>
        <p:txBody>
          <a:bodyPr/>
          <a:lstStyle/>
          <a:p>
            <a:fld id="{01C45B1E-3714-436F-A336-26E1E49CD898}" type="slidenum">
              <a:rPr lang="en-US" smtClean="0">
                <a:solidFill>
                  <a:prstClr val="black">
                    <a:tint val="75000"/>
                  </a:prstClr>
                </a:solidFill>
                <a:latin typeface="Arial" panose="020B0604020202020204" pitchFamily="34" charset="0"/>
                <a:cs typeface="Arial" panose="020B0604020202020204" pitchFamily="34" charset="0"/>
              </a:rPr>
              <a:pPr/>
              <a:t>7</a:t>
            </a:fld>
            <a:endParaRPr lang="en-US">
              <a:solidFill>
                <a:prstClr val="black">
                  <a:tint val="75000"/>
                </a:prst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34516117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6AF505-E3DA-F044-82B2-C4AAAA59477A}"/>
              </a:ext>
            </a:extLst>
          </p:cNvPr>
          <p:cNvSpPr>
            <a:spLocks noGrp="1"/>
          </p:cNvSpPr>
          <p:nvPr>
            <p:ph type="title"/>
          </p:nvPr>
        </p:nvSpPr>
        <p:spPr/>
        <p:txBody>
          <a:bodyPr/>
          <a:lstStyle/>
          <a:p>
            <a:r>
              <a:rPr lang="en-US" dirty="0">
                <a:latin typeface="Arial" panose="020B0604020202020204" pitchFamily="34" charset="0"/>
                <a:cs typeface="Arial" panose="020B0604020202020204" pitchFamily="34" charset="0"/>
              </a:rPr>
              <a:t>Continued…</a:t>
            </a:r>
          </a:p>
        </p:txBody>
      </p:sp>
      <p:sp>
        <p:nvSpPr>
          <p:cNvPr id="3" name="Content Placeholder 2">
            <a:extLst>
              <a:ext uri="{FF2B5EF4-FFF2-40B4-BE49-F238E27FC236}">
                <a16:creationId xmlns:a16="http://schemas.microsoft.com/office/drawing/2014/main" id="{6148A6B5-B087-30C4-6106-4BE8A1230CE8}"/>
              </a:ext>
            </a:extLst>
          </p:cNvPr>
          <p:cNvSpPr>
            <a:spLocks noGrp="1"/>
          </p:cNvSpPr>
          <p:nvPr>
            <p:ph idx="1"/>
          </p:nvPr>
        </p:nvSpPr>
        <p:spPr>
          <a:xfrm>
            <a:off x="622767" y="692696"/>
            <a:ext cx="7886700" cy="5400600"/>
          </a:xfrm>
        </p:spPr>
        <p:txBody>
          <a:bodyPr/>
          <a:lstStyle/>
          <a:p>
            <a:endParaRPr lang="en-US" dirty="0"/>
          </a:p>
        </p:txBody>
      </p:sp>
      <p:sp>
        <p:nvSpPr>
          <p:cNvPr id="4" name="Slide Number Placeholder 3">
            <a:extLst>
              <a:ext uri="{FF2B5EF4-FFF2-40B4-BE49-F238E27FC236}">
                <a16:creationId xmlns:a16="http://schemas.microsoft.com/office/drawing/2014/main" id="{1CAD8056-0AEB-6BD8-ED13-D1D71EE68F4B}"/>
              </a:ext>
            </a:extLst>
          </p:cNvPr>
          <p:cNvSpPr>
            <a:spLocks noGrp="1"/>
          </p:cNvSpPr>
          <p:nvPr>
            <p:ph type="sldNum" sz="quarter" idx="12"/>
          </p:nvPr>
        </p:nvSpPr>
        <p:spPr/>
        <p:txBody>
          <a:bodyPr/>
          <a:lstStyle/>
          <a:p>
            <a:fld id="{01C45B1E-3714-436F-A336-26E1E49CD898}" type="slidenum">
              <a:rPr lang="en-US" smtClean="0">
                <a:solidFill>
                  <a:prstClr val="black">
                    <a:tint val="75000"/>
                  </a:prstClr>
                </a:solidFill>
              </a:rPr>
              <a:pPr/>
              <a:t>8</a:t>
            </a:fld>
            <a:endParaRPr lang="en-US">
              <a:solidFill>
                <a:prstClr val="black">
                  <a:tint val="75000"/>
                </a:prstClr>
              </a:solidFill>
            </a:endParaRPr>
          </a:p>
        </p:txBody>
      </p:sp>
    </p:spTree>
    <p:extLst>
      <p:ext uri="{BB962C8B-B14F-4D97-AF65-F5344CB8AC3E}">
        <p14:creationId xmlns:p14="http://schemas.microsoft.com/office/powerpoint/2010/main" val="323209903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9B68902B-C61D-4558-850E-609D02B361D9}"/>
              </a:ext>
            </a:extLst>
          </p:cNvPr>
          <p:cNvSpPr>
            <a:spLocks noGrp="1"/>
          </p:cNvSpPr>
          <p:nvPr>
            <p:ph type="sldNum" sz="quarter" idx="12"/>
          </p:nvPr>
        </p:nvSpPr>
        <p:spPr/>
        <p:txBody>
          <a:bodyPr/>
          <a:lstStyle/>
          <a:p>
            <a:fld id="{01C45B1E-3714-436F-A336-26E1E49CD898}" type="slidenum">
              <a:rPr lang="en-US" smtClean="0">
                <a:solidFill>
                  <a:prstClr val="black">
                    <a:tint val="75000"/>
                  </a:prstClr>
                </a:solidFill>
              </a:rPr>
              <a:pPr/>
              <a:t>9</a:t>
            </a:fld>
            <a:endParaRPr lang="en-US">
              <a:solidFill>
                <a:prstClr val="black">
                  <a:tint val="75000"/>
                </a:prstClr>
              </a:solidFill>
            </a:endParaRPr>
          </a:p>
        </p:txBody>
      </p:sp>
      <p:sp>
        <p:nvSpPr>
          <p:cNvPr id="5" name="Rectangle 4">
            <a:extLst>
              <a:ext uri="{FF2B5EF4-FFF2-40B4-BE49-F238E27FC236}">
                <a16:creationId xmlns:a16="http://schemas.microsoft.com/office/drawing/2014/main" id="{C43933F1-97F0-47C7-BA1D-E6EFD89EA9D5}"/>
              </a:ext>
            </a:extLst>
          </p:cNvPr>
          <p:cNvSpPr/>
          <p:nvPr/>
        </p:nvSpPr>
        <p:spPr>
          <a:xfrm>
            <a:off x="0" y="0"/>
            <a:ext cx="9144000" cy="6858000"/>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400" b="1" spc="-455" dirty="0">
                <a:solidFill>
                  <a:schemeClr val="bg1"/>
                </a:solidFill>
                <a:latin typeface="Arial"/>
                <a:ea typeface="+mj-ea"/>
                <a:cs typeface="Arial"/>
              </a:rPr>
              <a:t>THANK YOU</a:t>
            </a:r>
            <a:endParaRPr lang="en-IN" sz="4400" b="1" spc="-455" dirty="0">
              <a:solidFill>
                <a:schemeClr val="bg1"/>
              </a:solidFill>
              <a:latin typeface="Arial"/>
              <a:ea typeface="+mj-ea"/>
              <a:cs typeface="Arial"/>
            </a:endParaRPr>
          </a:p>
        </p:txBody>
      </p:sp>
    </p:spTree>
    <p:extLst>
      <p:ext uri="{BB962C8B-B14F-4D97-AF65-F5344CB8AC3E}">
        <p14:creationId xmlns:p14="http://schemas.microsoft.com/office/powerpoint/2010/main" val="3535143003"/>
      </p:ext>
    </p:extLst>
  </p:cSld>
  <p:clrMapOvr>
    <a:masterClrMapping/>
  </p:clrMapOvr>
</p:sld>
</file>

<file path=ppt/theme/theme1.xml><?xml version="1.0" encoding="utf-8"?>
<a:theme xmlns:a="http://schemas.openxmlformats.org/drawingml/2006/main" name="5_Office Theme">
  <a:themeElements>
    <a:clrScheme name="Red Orange">
      <a:dk1>
        <a:sysClr val="windowText" lastClr="000000"/>
      </a:dk1>
      <a:lt1>
        <a:sysClr val="window" lastClr="FFFFFF"/>
      </a:lt1>
      <a:dk2>
        <a:srgbClr val="505046"/>
      </a:dk2>
      <a:lt2>
        <a:srgbClr val="EEECE1"/>
      </a:lt2>
      <a:accent1>
        <a:srgbClr val="E84C22"/>
      </a:accent1>
      <a:accent2>
        <a:srgbClr val="FFBD47"/>
      </a:accent2>
      <a:accent3>
        <a:srgbClr val="B64926"/>
      </a:accent3>
      <a:accent4>
        <a:srgbClr val="FF8427"/>
      </a:accent4>
      <a:accent5>
        <a:srgbClr val="CC9900"/>
      </a:accent5>
      <a:accent6>
        <a:srgbClr val="B22600"/>
      </a:accent6>
      <a:hlink>
        <a:srgbClr val="CC9900"/>
      </a:hlink>
      <a:folHlink>
        <a:srgbClr val="666699"/>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Metadata/LabelInfo.xml><?xml version="1.0" encoding="utf-8"?>
<clbl:labelList xmlns:clbl="http://schemas.microsoft.com/office/2020/mipLabelMetadata">
  <clbl:label id="{deff24bb-2089-4400-8c8e-f71e680378b2}" enabled="0" method="" siteId="{deff24bb-2089-4400-8c8e-f71e680378b2}" removed="1"/>
</clbl:labelList>
</file>

<file path=docProps/app.xml><?xml version="1.0" encoding="utf-8"?>
<Properties xmlns="http://schemas.openxmlformats.org/officeDocument/2006/extended-properties" xmlns:vt="http://schemas.openxmlformats.org/officeDocument/2006/docPropsVTypes">
  <Template/>
  <TotalTime>882</TotalTime>
  <Words>1049</Words>
  <Application>Microsoft Office PowerPoint</Application>
  <PresentationFormat>On-screen Show (4:3)</PresentationFormat>
  <Paragraphs>76</Paragraphs>
  <Slides>9</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9</vt:i4>
      </vt:variant>
    </vt:vector>
  </HeadingPairs>
  <TitlesOfParts>
    <vt:vector size="15" baseType="lpstr">
      <vt:lpstr>Arial</vt:lpstr>
      <vt:lpstr>Calibri</vt:lpstr>
      <vt:lpstr>Calibri Light</vt:lpstr>
      <vt:lpstr>Symbol</vt:lpstr>
      <vt:lpstr>Wingdings</vt:lpstr>
      <vt:lpstr>5_Office Theme</vt:lpstr>
      <vt:lpstr>Guidelines for startups</vt:lpstr>
      <vt:lpstr>Deeptech Definition</vt:lpstr>
      <vt:lpstr>Deeptech Definition</vt:lpstr>
      <vt:lpstr>Deeptech Definition</vt:lpstr>
      <vt:lpstr>Select Your TRL </vt:lpstr>
      <vt:lpstr>PowerPoint Presentation</vt:lpstr>
      <vt:lpstr>Specific Justification to qualify as deeptech startup</vt:lpstr>
      <vt:lpstr>Continued…</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Sample template of PPT -  Application for Pitching</dc:title>
  <dc:creator>Admin</dc:creator>
  <cp:lastModifiedBy>Ghosh, Ujani</cp:lastModifiedBy>
  <cp:revision>42</cp:revision>
  <dcterms:created xsi:type="dcterms:W3CDTF">2017-07-03T16:53:36Z</dcterms:created>
  <dcterms:modified xsi:type="dcterms:W3CDTF">2026-02-07T12:57:25Z</dcterms:modified>
</cp:coreProperties>
</file>